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8" r:id="rId3"/>
    <p:sldMasterId id="2147483678" r:id="rId4"/>
  </p:sldMasterIdLst>
  <p:notesMasterIdLst>
    <p:notesMasterId r:id="rId17"/>
  </p:notesMasterIdLst>
  <p:sldIdLst>
    <p:sldId id="269" r:id="rId5"/>
    <p:sldId id="273" r:id="rId6"/>
    <p:sldId id="315" r:id="rId7"/>
    <p:sldId id="274" r:id="rId8"/>
    <p:sldId id="316" r:id="rId9"/>
    <p:sldId id="317" r:id="rId10"/>
    <p:sldId id="318" r:id="rId11"/>
    <p:sldId id="319" r:id="rId12"/>
    <p:sldId id="320" r:id="rId13"/>
    <p:sldId id="323" r:id="rId14"/>
    <p:sldId id="314" r:id="rId15"/>
    <p:sldId id="322" r:id="rId16"/>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DB2"/>
    <a:srgbClr val="AA5139"/>
    <a:srgbClr val="EE2651"/>
    <a:srgbClr val="FFD820"/>
    <a:srgbClr val="00AEEF"/>
    <a:srgbClr val="82C55B"/>
    <a:srgbClr val="1D3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02" autoAdjust="0"/>
    <p:restoredTop sz="94603" autoAdjust="0"/>
  </p:normalViewPr>
  <p:slideViewPr>
    <p:cSldViewPr snapToGrid="0">
      <p:cViewPr varScale="1">
        <p:scale>
          <a:sx n="87" d="100"/>
          <a:sy n="87" d="100"/>
        </p:scale>
        <p:origin x="1044" y="84"/>
      </p:cViewPr>
      <p:guideLst>
        <p:guide orient="horz" pos="2381"/>
        <p:guide pos="3367"/>
      </p:guideLst>
    </p:cSldViewPr>
  </p:slideViewPr>
  <p:outlineViewPr>
    <p:cViewPr>
      <p:scale>
        <a:sx n="33" d="100"/>
        <a:sy n="33" d="100"/>
      </p:scale>
      <p:origin x="0" y="-2634"/>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37" d="100"/>
          <a:sy n="137" d="100"/>
        </p:scale>
        <p:origin x="376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3BEC3-5672-4008-ABCA-F10C945C4A14}" type="datetimeFigureOut">
              <a:rPr lang="en-GB" smtClean="0"/>
              <a:t>20/09/2018</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6FE1B-D046-4EB8-BFC4-4863D543C76B}" type="slidenum">
              <a:rPr lang="en-GB" smtClean="0"/>
              <a:t>‹#›</a:t>
            </a:fld>
            <a:endParaRPr lang="en-GB"/>
          </a:p>
        </p:txBody>
      </p:sp>
    </p:spTree>
    <p:extLst>
      <p:ext uri="{BB962C8B-B14F-4D97-AF65-F5344CB8AC3E}">
        <p14:creationId xmlns:p14="http://schemas.microsoft.com/office/powerpoint/2010/main" val="240127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C6FE1B-D046-4EB8-BFC4-4863D543C76B}" type="slidenum">
              <a:rPr lang="en-GB" smtClean="0"/>
              <a:t>1</a:t>
            </a:fld>
            <a:endParaRPr lang="en-GB"/>
          </a:p>
        </p:txBody>
      </p:sp>
    </p:spTree>
    <p:extLst>
      <p:ext uri="{BB962C8B-B14F-4D97-AF65-F5344CB8AC3E}">
        <p14:creationId xmlns:p14="http://schemas.microsoft.com/office/powerpoint/2010/main" val="3565461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C6FE1B-D046-4EB8-BFC4-4863D543C76B}" type="slidenum">
              <a:rPr lang="en-GB" smtClean="0"/>
              <a:t>10</a:t>
            </a:fld>
            <a:endParaRPr lang="en-GB"/>
          </a:p>
        </p:txBody>
      </p:sp>
    </p:spTree>
    <p:extLst>
      <p:ext uri="{BB962C8B-B14F-4D97-AF65-F5344CB8AC3E}">
        <p14:creationId xmlns:p14="http://schemas.microsoft.com/office/powerpoint/2010/main" val="968829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C6FE1B-D046-4EB8-BFC4-4863D543C76B}" type="slidenum">
              <a:rPr lang="en-GB" smtClean="0"/>
              <a:t>11</a:t>
            </a:fld>
            <a:endParaRPr lang="en-GB"/>
          </a:p>
        </p:txBody>
      </p:sp>
    </p:spTree>
    <p:extLst>
      <p:ext uri="{BB962C8B-B14F-4D97-AF65-F5344CB8AC3E}">
        <p14:creationId xmlns:p14="http://schemas.microsoft.com/office/powerpoint/2010/main" val="3716126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C6FE1B-D046-4EB8-BFC4-4863D543C76B}" type="slidenum">
              <a:rPr lang="en-GB" smtClean="0"/>
              <a:t>12</a:t>
            </a:fld>
            <a:endParaRPr lang="en-GB"/>
          </a:p>
        </p:txBody>
      </p:sp>
    </p:spTree>
    <p:extLst>
      <p:ext uri="{BB962C8B-B14F-4D97-AF65-F5344CB8AC3E}">
        <p14:creationId xmlns:p14="http://schemas.microsoft.com/office/powerpoint/2010/main" val="125198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C6FE1B-D046-4EB8-BFC4-4863D543C76B}" type="slidenum">
              <a:rPr lang="en-GB" smtClean="0"/>
              <a:t>2</a:t>
            </a:fld>
            <a:endParaRPr lang="en-GB"/>
          </a:p>
        </p:txBody>
      </p:sp>
    </p:spTree>
    <p:extLst>
      <p:ext uri="{BB962C8B-B14F-4D97-AF65-F5344CB8AC3E}">
        <p14:creationId xmlns:p14="http://schemas.microsoft.com/office/powerpoint/2010/main" val="80107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C6FE1B-D046-4EB8-BFC4-4863D543C76B}" type="slidenum">
              <a:rPr lang="en-GB" smtClean="0"/>
              <a:t>3</a:t>
            </a:fld>
            <a:endParaRPr lang="en-GB"/>
          </a:p>
        </p:txBody>
      </p:sp>
    </p:spTree>
    <p:extLst>
      <p:ext uri="{BB962C8B-B14F-4D97-AF65-F5344CB8AC3E}">
        <p14:creationId xmlns:p14="http://schemas.microsoft.com/office/powerpoint/2010/main" val="249788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C6FE1B-D046-4EB8-BFC4-4863D543C76B}" type="slidenum">
              <a:rPr lang="en-GB" smtClean="0"/>
              <a:t>4</a:t>
            </a:fld>
            <a:endParaRPr lang="en-GB"/>
          </a:p>
        </p:txBody>
      </p:sp>
    </p:spTree>
    <p:extLst>
      <p:ext uri="{BB962C8B-B14F-4D97-AF65-F5344CB8AC3E}">
        <p14:creationId xmlns:p14="http://schemas.microsoft.com/office/powerpoint/2010/main" val="374762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C6FE1B-D046-4EB8-BFC4-4863D543C76B}" type="slidenum">
              <a:rPr lang="en-GB" smtClean="0"/>
              <a:t>5</a:t>
            </a:fld>
            <a:endParaRPr lang="en-GB"/>
          </a:p>
        </p:txBody>
      </p:sp>
    </p:spTree>
    <p:extLst>
      <p:ext uri="{BB962C8B-B14F-4D97-AF65-F5344CB8AC3E}">
        <p14:creationId xmlns:p14="http://schemas.microsoft.com/office/powerpoint/2010/main" val="382529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C6FE1B-D046-4EB8-BFC4-4863D543C76B}" type="slidenum">
              <a:rPr lang="en-GB" smtClean="0"/>
              <a:t>6</a:t>
            </a:fld>
            <a:endParaRPr lang="en-GB"/>
          </a:p>
        </p:txBody>
      </p:sp>
    </p:spTree>
    <p:extLst>
      <p:ext uri="{BB962C8B-B14F-4D97-AF65-F5344CB8AC3E}">
        <p14:creationId xmlns:p14="http://schemas.microsoft.com/office/powerpoint/2010/main" val="375638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C6FE1B-D046-4EB8-BFC4-4863D543C76B}" type="slidenum">
              <a:rPr lang="en-GB" smtClean="0"/>
              <a:t>7</a:t>
            </a:fld>
            <a:endParaRPr lang="en-GB"/>
          </a:p>
        </p:txBody>
      </p:sp>
    </p:spTree>
    <p:extLst>
      <p:ext uri="{BB962C8B-B14F-4D97-AF65-F5344CB8AC3E}">
        <p14:creationId xmlns:p14="http://schemas.microsoft.com/office/powerpoint/2010/main" val="224024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C6FE1B-D046-4EB8-BFC4-4863D543C76B}" type="slidenum">
              <a:rPr lang="en-GB" smtClean="0"/>
              <a:t>8</a:t>
            </a:fld>
            <a:endParaRPr lang="en-GB"/>
          </a:p>
        </p:txBody>
      </p:sp>
    </p:spTree>
    <p:extLst>
      <p:ext uri="{BB962C8B-B14F-4D97-AF65-F5344CB8AC3E}">
        <p14:creationId xmlns:p14="http://schemas.microsoft.com/office/powerpoint/2010/main" val="3684883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C6FE1B-D046-4EB8-BFC4-4863D543C76B}" type="slidenum">
              <a:rPr lang="en-GB" smtClean="0"/>
              <a:t>9</a:t>
            </a:fld>
            <a:endParaRPr lang="en-GB"/>
          </a:p>
        </p:txBody>
      </p:sp>
    </p:spTree>
    <p:extLst>
      <p:ext uri="{BB962C8B-B14F-4D97-AF65-F5344CB8AC3E}">
        <p14:creationId xmlns:p14="http://schemas.microsoft.com/office/powerpoint/2010/main" val="4012729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0700" y="2538000"/>
            <a:ext cx="9650413" cy="1440000"/>
          </a:xfrm>
          <a:noFill/>
        </p:spPr>
        <p:txBody>
          <a:bodyPr lIns="0" bIns="0" anchor="b">
            <a:noAutofit/>
          </a:bodyPr>
          <a:lstStyle>
            <a:lvl1pPr algn="l">
              <a:lnSpc>
                <a:spcPct val="90000"/>
              </a:lnSpc>
              <a:defRPr sz="68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520701" y="4032000"/>
            <a:ext cx="9650412" cy="1080000"/>
          </a:xfrm>
          <a:noFill/>
        </p:spPr>
        <p:txBody>
          <a:bodyPr lIns="0" bIns="0">
            <a:noAutofit/>
          </a:bodyPr>
          <a:lstStyle>
            <a:lvl1pPr marL="0" indent="0" algn="l">
              <a:spcBef>
                <a:spcPts val="0"/>
              </a:spcBef>
              <a:buNone/>
              <a:defRPr sz="3200" b="1">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GB" dirty="0"/>
          </a:p>
        </p:txBody>
      </p:sp>
      <p:sp>
        <p:nvSpPr>
          <p:cNvPr id="4" name="Date Placeholder 3"/>
          <p:cNvSpPr>
            <a:spLocks noGrp="1"/>
          </p:cNvSpPr>
          <p:nvPr>
            <p:ph type="dt" sz="half" idx="10"/>
          </p:nvPr>
        </p:nvSpPr>
        <p:spPr>
          <a:xfrm>
            <a:off x="538163" y="6923444"/>
            <a:ext cx="2405658" cy="216000"/>
          </a:xfrm>
        </p:spPr>
        <p:txBody>
          <a:bodyPr>
            <a:noAutofit/>
          </a:bodyPr>
          <a:lstStyle>
            <a:lvl1pPr algn="l">
              <a:lnSpc>
                <a:spcPct val="100000"/>
              </a:lnSpc>
              <a:defRPr sz="2500">
                <a:solidFill>
                  <a:schemeClr val="bg1"/>
                </a:solidFill>
              </a:defRPr>
            </a:lvl1pPr>
          </a:lstStyle>
          <a:p>
            <a:r>
              <a:rPr lang="en-US"/>
              <a:t>23 March 2018</a:t>
            </a:r>
            <a:endParaRPr lang="en-GB" dirty="0"/>
          </a:p>
        </p:txBody>
      </p:sp>
      <p:sp>
        <p:nvSpPr>
          <p:cNvPr id="5" name="Footer Placeholder 4"/>
          <p:cNvSpPr>
            <a:spLocks noGrp="1"/>
          </p:cNvSpPr>
          <p:nvPr>
            <p:ph type="ftr" sz="quarter" idx="11"/>
          </p:nvPr>
        </p:nvSpPr>
        <p:spPr>
          <a:xfrm>
            <a:off x="4387718" y="6876950"/>
            <a:ext cx="3608487" cy="216000"/>
          </a:xfrm>
        </p:spPr>
        <p:txBody>
          <a:bodyPr>
            <a:noAutofit/>
          </a:bodyPr>
          <a:lstStyle>
            <a:lvl1pPr>
              <a:defRPr>
                <a:solidFill>
                  <a:srgbClr val="8400C6">
                    <a:alpha val="0"/>
                  </a:srgbClr>
                </a:solidFill>
              </a:defRPr>
            </a:lvl1pPr>
          </a:lstStyle>
          <a:p>
            <a:r>
              <a:rPr lang="en-GB"/>
              <a:t>Update footer details using Insert &gt; Header &amp; Footer</a:t>
            </a:r>
          </a:p>
        </p:txBody>
      </p:sp>
      <p:sp>
        <p:nvSpPr>
          <p:cNvPr id="6" name="Slide Number Placeholder 5"/>
          <p:cNvSpPr>
            <a:spLocks noGrp="1"/>
          </p:cNvSpPr>
          <p:nvPr>
            <p:ph type="sldNum" sz="quarter" idx="12"/>
          </p:nvPr>
        </p:nvSpPr>
        <p:spPr>
          <a:xfrm>
            <a:off x="3919718" y="6876950"/>
            <a:ext cx="468000" cy="216000"/>
          </a:xfrm>
        </p:spPr>
        <p:txBody>
          <a:bodyPr>
            <a:noAutofit/>
          </a:bodyPr>
          <a:lstStyle>
            <a:lvl1pPr>
              <a:defRPr>
                <a:solidFill>
                  <a:srgbClr val="8400C6">
                    <a:alpha val="0"/>
                  </a:srgbClr>
                </a:solidFill>
              </a:defRPr>
            </a:lvl1pPr>
          </a:lstStyle>
          <a:p>
            <a:fld id="{FD28B870-EEFD-41FE-9A4E-B1C66D221408}" type="slidenum">
              <a:rPr lang="en-GB" smtClean="0"/>
              <a:pPr/>
              <a:t>‹#›</a:t>
            </a:fld>
            <a:endParaRPr lang="en-GB"/>
          </a:p>
        </p:txBody>
      </p:sp>
      <p:sp>
        <p:nvSpPr>
          <p:cNvPr id="7" name="Rectangle 6"/>
          <p:cNvSpPr/>
          <p:nvPr userDrawn="1"/>
        </p:nvSpPr>
        <p:spPr>
          <a:xfrm>
            <a:off x="0" y="0"/>
            <a:ext cx="2196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919" y="396000"/>
            <a:ext cx="1020161" cy="1260000"/>
          </a:xfrm>
          <a:prstGeom prst="rect">
            <a:avLst/>
          </a:prstGeom>
        </p:spPr>
      </p:pic>
      <p:sp>
        <p:nvSpPr>
          <p:cNvPr id="9" name="TextBox 8"/>
          <p:cNvSpPr txBox="1"/>
          <p:nvPr userDrawn="1"/>
        </p:nvSpPr>
        <p:spPr>
          <a:xfrm>
            <a:off x="8371113" y="6876000"/>
            <a:ext cx="1800000" cy="216000"/>
          </a:xfrm>
          <a:prstGeom prst="rect">
            <a:avLst/>
          </a:prstGeom>
        </p:spPr>
        <p:txBody>
          <a:bodyPr vert="horz" lIns="0" tIns="0" rIns="0" bIns="0" rtlCol="0" anchor="b" anchorCtr="0">
            <a:noAutofit/>
          </a:bodyPr>
          <a:lstStyle>
            <a:defPPr>
              <a:defRPr lang="en-US"/>
            </a:defPPr>
            <a:lvl1pPr>
              <a:defRPr sz="900" b="1">
                <a:solidFill>
                  <a:srgbClr val="8400C6"/>
                </a:solidFill>
              </a:defRPr>
            </a:lvl1pPr>
          </a:lstStyle>
          <a:p>
            <a:pPr lvl="0" algn="r"/>
            <a:r>
              <a:rPr lang="en-GB" dirty="0">
                <a:solidFill>
                  <a:schemeClr val="bg1"/>
                </a:solidFill>
              </a:rPr>
              <a:t>The Duke of Edinburgh’s Award</a:t>
            </a:r>
          </a:p>
        </p:txBody>
      </p:sp>
    </p:spTree>
    <p:extLst>
      <p:ext uri="{BB962C8B-B14F-4D97-AF65-F5344CB8AC3E}">
        <p14:creationId xmlns:p14="http://schemas.microsoft.com/office/powerpoint/2010/main" val="191783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0700" y="2538000"/>
            <a:ext cx="9650413" cy="1440000"/>
          </a:xfrm>
          <a:noFill/>
        </p:spPr>
        <p:txBody>
          <a:bodyPr lIns="0" bIns="0" anchor="b">
            <a:noAutofit/>
          </a:bodyPr>
          <a:lstStyle>
            <a:lvl1pPr algn="l">
              <a:lnSpc>
                <a:spcPct val="90000"/>
              </a:lnSpc>
              <a:defRPr sz="6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20701" y="4032000"/>
            <a:ext cx="9650412" cy="1080000"/>
          </a:xfrm>
          <a:noFill/>
        </p:spPr>
        <p:txBody>
          <a:bodyPr lIns="0" bIns="0">
            <a:noAutofit/>
          </a:bodyPr>
          <a:lstStyle>
            <a:lvl1pPr marL="0" indent="0" algn="l">
              <a:spcBef>
                <a:spcPts val="0"/>
              </a:spcBef>
              <a:buNone/>
              <a:defRPr sz="3200" b="1">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a:t>Click to edit Master subtitle style</a:t>
            </a:r>
            <a:endParaRPr lang="en-GB" dirty="0"/>
          </a:p>
        </p:txBody>
      </p:sp>
      <p:sp>
        <p:nvSpPr>
          <p:cNvPr id="4" name="Date Placeholder 3"/>
          <p:cNvSpPr>
            <a:spLocks noGrp="1"/>
          </p:cNvSpPr>
          <p:nvPr>
            <p:ph type="dt" sz="half" idx="10"/>
          </p:nvPr>
        </p:nvSpPr>
        <p:spPr>
          <a:xfrm>
            <a:off x="538163" y="6923444"/>
            <a:ext cx="2405658" cy="216000"/>
          </a:xfrm>
        </p:spPr>
        <p:txBody>
          <a:bodyPr>
            <a:noAutofit/>
          </a:bodyPr>
          <a:lstStyle>
            <a:lvl1pPr algn="l">
              <a:lnSpc>
                <a:spcPct val="100000"/>
              </a:lnSpc>
              <a:defRPr sz="2500">
                <a:solidFill>
                  <a:schemeClr val="bg1"/>
                </a:solidFill>
              </a:defRPr>
            </a:lvl1pPr>
          </a:lstStyle>
          <a:p>
            <a:r>
              <a:rPr lang="en-US"/>
              <a:t>23 March 2018</a:t>
            </a:r>
            <a:endParaRPr lang="en-GB" dirty="0"/>
          </a:p>
        </p:txBody>
      </p:sp>
      <p:sp>
        <p:nvSpPr>
          <p:cNvPr id="5" name="Footer Placeholder 4"/>
          <p:cNvSpPr>
            <a:spLocks noGrp="1"/>
          </p:cNvSpPr>
          <p:nvPr>
            <p:ph type="ftr" sz="quarter" idx="11"/>
          </p:nvPr>
        </p:nvSpPr>
        <p:spPr>
          <a:xfrm>
            <a:off x="4387718" y="6876950"/>
            <a:ext cx="3608487" cy="216000"/>
          </a:xfrm>
        </p:spPr>
        <p:txBody>
          <a:bodyPr>
            <a:noAutofit/>
          </a:bodyPr>
          <a:lstStyle>
            <a:lvl1pPr>
              <a:defRPr>
                <a:solidFill>
                  <a:srgbClr val="8400C6">
                    <a:alpha val="0"/>
                  </a:srgbClr>
                </a:solidFill>
              </a:defRPr>
            </a:lvl1pPr>
          </a:lstStyle>
          <a:p>
            <a:r>
              <a:rPr lang="en-GB"/>
              <a:t>Update footer details using Insert &gt; Header &amp; Footer</a:t>
            </a:r>
          </a:p>
        </p:txBody>
      </p:sp>
      <p:sp>
        <p:nvSpPr>
          <p:cNvPr id="6" name="Slide Number Placeholder 5"/>
          <p:cNvSpPr>
            <a:spLocks noGrp="1"/>
          </p:cNvSpPr>
          <p:nvPr>
            <p:ph type="sldNum" sz="quarter" idx="12"/>
          </p:nvPr>
        </p:nvSpPr>
        <p:spPr>
          <a:xfrm>
            <a:off x="3919718" y="6876950"/>
            <a:ext cx="468000" cy="216000"/>
          </a:xfrm>
        </p:spPr>
        <p:txBody>
          <a:bodyPr>
            <a:noAutofit/>
          </a:bodyPr>
          <a:lstStyle>
            <a:lvl1pPr>
              <a:defRPr>
                <a:solidFill>
                  <a:srgbClr val="8400C6">
                    <a:alpha val="0"/>
                  </a:srgbClr>
                </a:solidFill>
              </a:defRPr>
            </a:lvl1pPr>
          </a:lstStyle>
          <a:p>
            <a:fld id="{FD28B870-EEFD-41FE-9A4E-B1C66D221408}" type="slidenum">
              <a:rPr lang="en-GB" smtClean="0"/>
              <a:pPr/>
              <a:t>‹#›</a:t>
            </a:fld>
            <a:endParaRPr lang="en-GB"/>
          </a:p>
        </p:txBody>
      </p:sp>
      <p:sp>
        <p:nvSpPr>
          <p:cNvPr id="7" name="Rectangle 6"/>
          <p:cNvSpPr/>
          <p:nvPr userDrawn="1"/>
        </p:nvSpPr>
        <p:spPr>
          <a:xfrm>
            <a:off x="0" y="0"/>
            <a:ext cx="2196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919" y="396000"/>
            <a:ext cx="1020161" cy="1260000"/>
          </a:xfrm>
          <a:prstGeom prst="rect">
            <a:avLst/>
          </a:prstGeom>
        </p:spPr>
      </p:pic>
      <p:sp>
        <p:nvSpPr>
          <p:cNvPr id="9" name="TextBox 8"/>
          <p:cNvSpPr txBox="1"/>
          <p:nvPr userDrawn="1"/>
        </p:nvSpPr>
        <p:spPr>
          <a:xfrm>
            <a:off x="8371113" y="6876000"/>
            <a:ext cx="1800000" cy="216000"/>
          </a:xfrm>
          <a:prstGeom prst="rect">
            <a:avLst/>
          </a:prstGeom>
        </p:spPr>
        <p:txBody>
          <a:bodyPr vert="horz" lIns="0" tIns="0" rIns="0" bIns="0" rtlCol="0" anchor="b" anchorCtr="0">
            <a:noAutofit/>
          </a:bodyPr>
          <a:lstStyle>
            <a:defPPr>
              <a:defRPr lang="en-US"/>
            </a:defPPr>
            <a:lvl1pPr>
              <a:defRPr sz="900" b="1">
                <a:solidFill>
                  <a:srgbClr val="8400C6"/>
                </a:solidFill>
              </a:defRPr>
            </a:lvl1pPr>
          </a:lstStyle>
          <a:p>
            <a:pPr lvl="0" algn="r"/>
            <a:r>
              <a:rPr lang="en-GB" dirty="0">
                <a:solidFill>
                  <a:schemeClr val="bg1"/>
                </a:solidFill>
              </a:rPr>
              <a:t>The Duke of Edinburgh’s Award</a:t>
            </a:r>
          </a:p>
        </p:txBody>
      </p:sp>
    </p:spTree>
    <p:extLst>
      <p:ext uri="{BB962C8B-B14F-4D97-AF65-F5344CB8AC3E}">
        <p14:creationId xmlns:p14="http://schemas.microsoft.com/office/powerpoint/2010/main" val="364434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0700" y="2536155"/>
            <a:ext cx="9650413" cy="1440000"/>
          </a:xfrm>
          <a:noFill/>
        </p:spPr>
        <p:txBody>
          <a:bodyPr lIns="0" bIns="0" anchor="b">
            <a:noAutofit/>
          </a:bodyPr>
          <a:lstStyle>
            <a:lvl1pPr>
              <a:lnSpc>
                <a:spcPct val="90000"/>
              </a:lnSpc>
              <a:defRPr sz="68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20700" y="4032000"/>
            <a:ext cx="9650413" cy="1080000"/>
          </a:xfrm>
          <a:noFill/>
        </p:spPr>
        <p:txBody>
          <a:bodyPr lIns="0" bIns="0">
            <a:noAutofit/>
          </a:bodyPr>
          <a:lstStyle>
            <a:lvl1pPr marL="0" indent="0">
              <a:spcBef>
                <a:spcPts val="0"/>
              </a:spcBef>
              <a:buNone/>
              <a:defRPr sz="3200" b="1">
                <a:solidFill>
                  <a:schemeClr val="bg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a:t>23 March 2018</a:t>
            </a:r>
            <a:endParaRPr lang="en-GB" dirty="0"/>
          </a:p>
        </p:txBody>
      </p:sp>
      <p:sp>
        <p:nvSpPr>
          <p:cNvPr id="8" name="Footer Placeholder 7"/>
          <p:cNvSpPr>
            <a:spLocks noGrp="1"/>
          </p:cNvSpPr>
          <p:nvPr>
            <p:ph type="ftr" sz="quarter" idx="11"/>
          </p:nvPr>
        </p:nvSpPr>
        <p:spPr/>
        <p:txBody>
          <a:bodyPr/>
          <a:lstStyle>
            <a:lvl1pPr>
              <a:defRPr>
                <a:solidFill>
                  <a:schemeClr val="accent1"/>
                </a:solidFill>
              </a:defRPr>
            </a:lvl1pPr>
          </a:lstStyle>
          <a:p>
            <a:r>
              <a:rPr lang="en-GB"/>
              <a:t>Update footer details using Insert &gt; Header &amp; Footer</a:t>
            </a:r>
            <a:endParaRPr lang="en-GB" dirty="0"/>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D28B870-EEFD-41FE-9A4E-B1C66D221408}" type="slidenum">
              <a:rPr lang="en-GB" smtClean="0"/>
              <a:pPr/>
              <a:t>‹#›</a:t>
            </a:fld>
            <a:endParaRPr lang="en-GB" dirty="0"/>
          </a:p>
        </p:txBody>
      </p:sp>
    </p:spTree>
    <p:extLst>
      <p:ext uri="{BB962C8B-B14F-4D97-AF65-F5344CB8AC3E}">
        <p14:creationId xmlns:p14="http://schemas.microsoft.com/office/powerpoint/2010/main" val="2022853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96850" y="1817688"/>
            <a:ext cx="1029811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r>
              <a:rPr lang="en-US"/>
              <a:t>23 March 2018</a:t>
            </a:r>
            <a:endParaRPr lang="en-GB" dirty="0"/>
          </a:p>
        </p:txBody>
      </p:sp>
      <p:sp>
        <p:nvSpPr>
          <p:cNvPr id="5" name="Footer Placeholder 4"/>
          <p:cNvSpPr>
            <a:spLocks noGrp="1"/>
          </p:cNvSpPr>
          <p:nvPr>
            <p:ph type="ftr" sz="quarter" idx="11"/>
          </p:nvPr>
        </p:nvSpPr>
        <p:spPr/>
        <p:txBody>
          <a:bodyPr/>
          <a:lstStyle/>
          <a:p>
            <a:r>
              <a:rPr lang="en-GB"/>
              <a:t>Update footer details using Insert &gt; Header &amp; Footer</a:t>
            </a:r>
          </a:p>
        </p:txBody>
      </p:sp>
      <p:sp>
        <p:nvSpPr>
          <p:cNvPr id="6" name="Slide Number Placeholder 5"/>
          <p:cNvSpPr>
            <a:spLocks noGrp="1"/>
          </p:cNvSpPr>
          <p:nvPr>
            <p:ph type="sldNum" sz="quarter" idx="12"/>
          </p:nvPr>
        </p:nvSpPr>
        <p:spPr/>
        <p:txBody>
          <a:bodyPr/>
          <a:lstStyle/>
          <a:p>
            <a:fld id="{FD28B870-EEFD-41FE-9A4E-B1C66D221408}" type="slidenum">
              <a:rPr lang="en-GB" smtClean="0"/>
              <a:t>‹#›</a:t>
            </a:fld>
            <a:endParaRPr lang="en-GB"/>
          </a:p>
        </p:txBody>
      </p:sp>
      <p:sp>
        <p:nvSpPr>
          <p:cNvPr id="8" name="Subtitle 2">
            <a:extLst>
              <a:ext uri="{FF2B5EF4-FFF2-40B4-BE49-F238E27FC236}">
                <a16:creationId xmlns:a16="http://schemas.microsoft.com/office/drawing/2014/main" id="{0F9C6F65-B685-4146-84E5-2F241926D826}"/>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402375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196850" y="1817688"/>
            <a:ext cx="1029811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3960000" cy="4067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742800" y="2484438"/>
            <a:ext cx="3960000" cy="4067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US"/>
              <a:t>23 March 2018</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9" name="Subtitle 2">
            <a:extLst>
              <a:ext uri="{FF2B5EF4-FFF2-40B4-BE49-F238E27FC236}">
                <a16:creationId xmlns:a16="http://schemas.microsoft.com/office/drawing/2014/main" id="{9880A211-7885-C748-A653-8EE422C95684}"/>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2743389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mp; Photo">
    <p:spTree>
      <p:nvGrpSpPr>
        <p:cNvPr id="1" name=""/>
        <p:cNvGrpSpPr/>
        <p:nvPr/>
      </p:nvGrpSpPr>
      <p:grpSpPr>
        <a:xfrm>
          <a:off x="0" y="0"/>
          <a:ext cx="0" cy="0"/>
          <a:chOff x="0" y="0"/>
          <a:chExt cx="0" cy="0"/>
        </a:xfrm>
      </p:grpSpPr>
      <p:sp>
        <p:nvSpPr>
          <p:cNvPr id="8" name="Rectangle 7"/>
          <p:cNvSpPr/>
          <p:nvPr userDrawn="1"/>
        </p:nvSpPr>
        <p:spPr>
          <a:xfrm>
            <a:off x="196850" y="1817688"/>
            <a:ext cx="514826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3600000" cy="4067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US"/>
              <a:t>23 March 2018</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10" name="Picture Placeholder 9"/>
          <p:cNvSpPr>
            <a:spLocks noGrp="1"/>
          </p:cNvSpPr>
          <p:nvPr>
            <p:ph type="pic" sz="quarter" idx="13" hasCustomPrompt="1"/>
          </p:nvPr>
        </p:nvSpPr>
        <p:spPr>
          <a:xfrm>
            <a:off x="5345113" y="1817688"/>
            <a:ext cx="5149850" cy="5543550"/>
          </a:xfrm>
        </p:spPr>
        <p:txBody>
          <a:bodyPr/>
          <a:lstStyle>
            <a:lvl1pPr algn="ctr">
              <a:defRPr/>
            </a:lvl1pPr>
          </a:lstStyle>
          <a:p>
            <a:r>
              <a:rPr lang="en-GB" dirty="0"/>
              <a:t>Click icon to add photo </a:t>
            </a:r>
            <a:br>
              <a:rPr lang="en-GB" dirty="0"/>
            </a:br>
            <a:r>
              <a:rPr lang="en-GB" dirty="0"/>
              <a:t>(will crop automatically to 154x143mm)</a:t>
            </a:r>
          </a:p>
        </p:txBody>
      </p:sp>
      <p:sp>
        <p:nvSpPr>
          <p:cNvPr id="9" name="Subtitle 2">
            <a:extLst>
              <a:ext uri="{FF2B5EF4-FFF2-40B4-BE49-F238E27FC236}">
                <a16:creationId xmlns:a16="http://schemas.microsoft.com/office/drawing/2014/main" id="{425B15EC-C36A-154B-8098-B97EC5EA53A6}"/>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1313803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3"/>
            <a:ext cx="9221689" cy="1461188"/>
          </a:xfrm>
        </p:spPr>
        <p:txBody>
          <a:bodyPr/>
          <a:lstStyle/>
          <a:p>
            <a:r>
              <a:rPr lang="en-US"/>
              <a:t>Click to edit Master title style</a:t>
            </a:r>
            <a:endParaRPr lang="en-GB"/>
          </a:p>
        </p:txBody>
      </p:sp>
      <p:sp>
        <p:nvSpPr>
          <p:cNvPr id="3" name="Text Placeholder 2"/>
          <p:cNvSpPr>
            <a:spLocks noGrp="1"/>
          </p:cNvSpPr>
          <p:nvPr>
            <p:ph type="body" idx="1"/>
          </p:nvPr>
        </p:nvSpPr>
        <p:spPr>
          <a:xfrm>
            <a:off x="736455" y="1853171"/>
            <a:ext cx="4523138"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5" y="2761381"/>
            <a:ext cx="4523138"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12730"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0"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23 March 2018</a:t>
            </a:r>
            <a:endParaRPr lang="en-GB"/>
          </a:p>
        </p:txBody>
      </p:sp>
      <p:sp>
        <p:nvSpPr>
          <p:cNvPr id="8" name="Footer Placeholder 7"/>
          <p:cNvSpPr>
            <a:spLocks noGrp="1"/>
          </p:cNvSpPr>
          <p:nvPr>
            <p:ph type="ftr" sz="quarter" idx="11"/>
          </p:nvPr>
        </p:nvSpPr>
        <p:spPr/>
        <p:txBody>
          <a:bodyPr/>
          <a:lstStyle/>
          <a:p>
            <a:r>
              <a:rPr lang="en-GB"/>
              <a:t>Update footer details using Insert &gt; Header &amp; Footer</a:t>
            </a:r>
          </a:p>
        </p:txBody>
      </p:sp>
      <p:sp>
        <p:nvSpPr>
          <p:cNvPr id="9" name="Slide Number Placeholder 8"/>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1223332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23 March 2018</a:t>
            </a:r>
            <a:endParaRPr lang="en-GB" dirty="0"/>
          </a:p>
        </p:txBody>
      </p:sp>
      <p:sp>
        <p:nvSpPr>
          <p:cNvPr id="8" name="Footer Placeholder 7"/>
          <p:cNvSpPr>
            <a:spLocks noGrp="1"/>
          </p:cNvSpPr>
          <p:nvPr>
            <p:ph type="ftr" sz="quarter" idx="11"/>
          </p:nvPr>
        </p:nvSpPr>
        <p:spPr/>
        <p:txBody>
          <a:bodyPr/>
          <a:lstStyle>
            <a:lvl1pPr>
              <a:defRPr>
                <a:solidFill>
                  <a:schemeClr val="accent1"/>
                </a:solidFill>
              </a:defRPr>
            </a:lvl1pPr>
          </a:lstStyle>
          <a:p>
            <a:r>
              <a:rPr lang="en-GB"/>
              <a:t>Update footer details using Insert &gt; Header &amp; Footer</a:t>
            </a:r>
            <a:endParaRPr lang="en-GB" dirty="0"/>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D28B870-EEFD-41FE-9A4E-B1C66D221408}" type="slidenum">
              <a:rPr lang="en-GB" smtClean="0"/>
              <a:pPr/>
              <a:t>‹#›</a:t>
            </a:fld>
            <a:endParaRPr lang="en-GB" dirty="0"/>
          </a:p>
        </p:txBody>
      </p:sp>
      <p:sp>
        <p:nvSpPr>
          <p:cNvPr id="5" name="Text Placeholder 4"/>
          <p:cNvSpPr>
            <a:spLocks noGrp="1"/>
          </p:cNvSpPr>
          <p:nvPr>
            <p:ph type="body" sz="quarter" idx="13" hasCustomPrompt="1"/>
          </p:nvPr>
        </p:nvSpPr>
        <p:spPr>
          <a:xfrm>
            <a:off x="1745113" y="3000468"/>
            <a:ext cx="7200000" cy="1559942"/>
          </a:xfrm>
        </p:spPr>
        <p:txBody>
          <a:bodyPr lIns="468000" tIns="360000" bIns="432000" anchor="ctr" anchorCtr="0">
            <a:spAutoFit/>
          </a:bodyPr>
          <a:lstStyle>
            <a:lvl1pPr>
              <a:spcAft>
                <a:spcPts val="0"/>
              </a:spcAft>
              <a:defRPr sz="2400">
                <a:solidFill>
                  <a:schemeClr val="accent1"/>
                </a:solidFill>
              </a:defRPr>
            </a:lvl1pPr>
            <a:lvl2pPr>
              <a:defRPr sz="1300" b="1" cap="all" baseline="0">
                <a:solidFill>
                  <a:schemeClr val="accent1"/>
                </a:solidFill>
              </a:defRPr>
            </a:lvl2pPr>
          </a:lstStyle>
          <a:p>
            <a:pPr lvl="0"/>
            <a:r>
              <a:rPr lang="en-GB" dirty="0"/>
              <a:t>Level 1 (quote)</a:t>
            </a:r>
          </a:p>
          <a:p>
            <a:pPr lvl="1"/>
            <a:r>
              <a:rPr lang="en-GB" dirty="0"/>
              <a:t>Level 2 (quote source)</a:t>
            </a:r>
          </a:p>
        </p:txBody>
      </p:sp>
    </p:spTree>
    <p:extLst>
      <p:ext uri="{BB962C8B-B14F-4D97-AF65-F5344CB8AC3E}">
        <p14:creationId xmlns:p14="http://schemas.microsoft.com/office/powerpoint/2010/main" val="2770877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23 March 2018</a:t>
            </a:r>
            <a:endParaRPr lang="en-GB"/>
          </a:p>
        </p:txBody>
      </p:sp>
      <p:sp>
        <p:nvSpPr>
          <p:cNvPr id="4" name="Footer Placeholder 3"/>
          <p:cNvSpPr>
            <a:spLocks noGrp="1"/>
          </p:cNvSpPr>
          <p:nvPr>
            <p:ph type="ftr" sz="quarter" idx="11"/>
          </p:nvPr>
        </p:nvSpPr>
        <p:spPr/>
        <p:txBody>
          <a:bodyPr/>
          <a:lstStyle/>
          <a:p>
            <a:r>
              <a:rPr lang="en-GB"/>
              <a:t>Update footer details using Insert &gt; Header &amp; Footer</a:t>
            </a:r>
          </a:p>
        </p:txBody>
      </p:sp>
      <p:sp>
        <p:nvSpPr>
          <p:cNvPr id="5" name="Slide Number Placeholder 4"/>
          <p:cNvSpPr>
            <a:spLocks noGrp="1"/>
          </p:cNvSpPr>
          <p:nvPr>
            <p:ph type="sldNum" sz="quarter" idx="12"/>
          </p:nvPr>
        </p:nvSpPr>
        <p:spPr/>
        <p:txBody>
          <a:bodyPr/>
          <a:lstStyle/>
          <a:p>
            <a:fld id="{FD28B870-EEFD-41FE-9A4E-B1C66D221408}" type="slidenum">
              <a:rPr lang="en-GB" smtClean="0"/>
              <a:t>‹#›</a:t>
            </a:fld>
            <a:endParaRPr lang="en-GB"/>
          </a:p>
        </p:txBody>
      </p:sp>
      <p:sp>
        <p:nvSpPr>
          <p:cNvPr id="6" name="Subtitle 2">
            <a:extLst>
              <a:ext uri="{FF2B5EF4-FFF2-40B4-BE49-F238E27FC236}">
                <a16:creationId xmlns:a16="http://schemas.microsoft.com/office/drawing/2014/main" id="{85912FD8-9950-1E4D-821E-1A757CBD17EA}"/>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3881735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23 March 2018</a:t>
            </a:r>
            <a:endParaRPr lang="en-GB"/>
          </a:p>
        </p:txBody>
      </p:sp>
      <p:sp>
        <p:nvSpPr>
          <p:cNvPr id="3" name="Footer Placeholder 2"/>
          <p:cNvSpPr>
            <a:spLocks noGrp="1"/>
          </p:cNvSpPr>
          <p:nvPr>
            <p:ph type="ftr" sz="quarter" idx="11"/>
          </p:nvPr>
        </p:nvSpPr>
        <p:spPr/>
        <p:txBody>
          <a:bodyPr/>
          <a:lstStyle/>
          <a:p>
            <a:r>
              <a:rPr lang="en-GB"/>
              <a:t>Update footer details using Insert &gt; Header &amp; Footer</a:t>
            </a:r>
          </a:p>
        </p:txBody>
      </p:sp>
      <p:sp>
        <p:nvSpPr>
          <p:cNvPr id="4" name="Slide Number Placeholder 3"/>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411833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0700" y="2538000"/>
            <a:ext cx="9650413" cy="1440000"/>
          </a:xfrm>
          <a:noFill/>
        </p:spPr>
        <p:txBody>
          <a:bodyPr lIns="0" bIns="0" anchor="b">
            <a:noAutofit/>
          </a:bodyPr>
          <a:lstStyle>
            <a:lvl1pPr algn="l">
              <a:lnSpc>
                <a:spcPct val="90000"/>
              </a:lnSpc>
              <a:defRPr sz="6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20701" y="4032000"/>
            <a:ext cx="9650412" cy="1080000"/>
          </a:xfrm>
          <a:noFill/>
        </p:spPr>
        <p:txBody>
          <a:bodyPr lIns="0" bIns="0">
            <a:noAutofit/>
          </a:bodyPr>
          <a:lstStyle>
            <a:lvl1pPr marL="0" indent="0" algn="l">
              <a:spcBef>
                <a:spcPts val="0"/>
              </a:spcBef>
              <a:buNone/>
              <a:defRPr sz="3200" b="1">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a:t>Click to edit Master subtitle style</a:t>
            </a:r>
            <a:endParaRPr lang="en-GB" dirty="0"/>
          </a:p>
        </p:txBody>
      </p:sp>
      <p:sp>
        <p:nvSpPr>
          <p:cNvPr id="4" name="Date Placeholder 3"/>
          <p:cNvSpPr>
            <a:spLocks noGrp="1"/>
          </p:cNvSpPr>
          <p:nvPr>
            <p:ph type="dt" sz="half" idx="10"/>
          </p:nvPr>
        </p:nvSpPr>
        <p:spPr>
          <a:xfrm>
            <a:off x="538163" y="6923444"/>
            <a:ext cx="2405658" cy="216000"/>
          </a:xfrm>
        </p:spPr>
        <p:txBody>
          <a:bodyPr>
            <a:noAutofit/>
          </a:bodyPr>
          <a:lstStyle>
            <a:lvl1pPr algn="l">
              <a:lnSpc>
                <a:spcPct val="100000"/>
              </a:lnSpc>
              <a:defRPr sz="2500">
                <a:solidFill>
                  <a:schemeClr val="bg1"/>
                </a:solidFill>
              </a:defRPr>
            </a:lvl1pPr>
          </a:lstStyle>
          <a:p>
            <a:r>
              <a:rPr lang="en-US"/>
              <a:t>23 March 2018</a:t>
            </a:r>
            <a:endParaRPr lang="en-GB" dirty="0"/>
          </a:p>
        </p:txBody>
      </p:sp>
      <p:sp>
        <p:nvSpPr>
          <p:cNvPr id="5" name="Footer Placeholder 4"/>
          <p:cNvSpPr>
            <a:spLocks noGrp="1"/>
          </p:cNvSpPr>
          <p:nvPr>
            <p:ph type="ftr" sz="quarter" idx="11"/>
          </p:nvPr>
        </p:nvSpPr>
        <p:spPr>
          <a:xfrm>
            <a:off x="4387718" y="6876950"/>
            <a:ext cx="3608487" cy="216000"/>
          </a:xfrm>
        </p:spPr>
        <p:txBody>
          <a:bodyPr>
            <a:noAutofit/>
          </a:bodyPr>
          <a:lstStyle>
            <a:lvl1pPr>
              <a:defRPr>
                <a:solidFill>
                  <a:srgbClr val="8400C6">
                    <a:alpha val="0"/>
                  </a:srgbClr>
                </a:solidFill>
              </a:defRPr>
            </a:lvl1pPr>
          </a:lstStyle>
          <a:p>
            <a:r>
              <a:rPr lang="en-GB"/>
              <a:t>Update footer details using Insert &gt; Header &amp; Footer</a:t>
            </a:r>
          </a:p>
        </p:txBody>
      </p:sp>
      <p:sp>
        <p:nvSpPr>
          <p:cNvPr id="6" name="Slide Number Placeholder 5"/>
          <p:cNvSpPr>
            <a:spLocks noGrp="1"/>
          </p:cNvSpPr>
          <p:nvPr>
            <p:ph type="sldNum" sz="quarter" idx="12"/>
          </p:nvPr>
        </p:nvSpPr>
        <p:spPr>
          <a:xfrm>
            <a:off x="3919718" y="6876950"/>
            <a:ext cx="468000" cy="216000"/>
          </a:xfrm>
        </p:spPr>
        <p:txBody>
          <a:bodyPr>
            <a:noAutofit/>
          </a:bodyPr>
          <a:lstStyle>
            <a:lvl1pPr>
              <a:defRPr>
                <a:solidFill>
                  <a:srgbClr val="8400C6">
                    <a:alpha val="0"/>
                  </a:srgbClr>
                </a:solidFill>
              </a:defRPr>
            </a:lvl1pPr>
          </a:lstStyle>
          <a:p>
            <a:fld id="{FD28B870-EEFD-41FE-9A4E-B1C66D221408}" type="slidenum">
              <a:rPr lang="en-GB" smtClean="0"/>
              <a:pPr/>
              <a:t>‹#›</a:t>
            </a:fld>
            <a:endParaRPr lang="en-GB"/>
          </a:p>
        </p:txBody>
      </p:sp>
      <p:sp>
        <p:nvSpPr>
          <p:cNvPr id="7" name="Rectangle 6"/>
          <p:cNvSpPr/>
          <p:nvPr userDrawn="1"/>
        </p:nvSpPr>
        <p:spPr>
          <a:xfrm>
            <a:off x="0" y="0"/>
            <a:ext cx="2196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919" y="396000"/>
            <a:ext cx="1020161" cy="1260000"/>
          </a:xfrm>
          <a:prstGeom prst="rect">
            <a:avLst/>
          </a:prstGeom>
        </p:spPr>
      </p:pic>
      <p:sp>
        <p:nvSpPr>
          <p:cNvPr id="9" name="TextBox 8"/>
          <p:cNvSpPr txBox="1"/>
          <p:nvPr userDrawn="1"/>
        </p:nvSpPr>
        <p:spPr>
          <a:xfrm>
            <a:off x="8371113" y="6876000"/>
            <a:ext cx="1800000" cy="216000"/>
          </a:xfrm>
          <a:prstGeom prst="rect">
            <a:avLst/>
          </a:prstGeom>
        </p:spPr>
        <p:txBody>
          <a:bodyPr vert="horz" lIns="0" tIns="0" rIns="0" bIns="0" rtlCol="0" anchor="b" anchorCtr="0">
            <a:noAutofit/>
          </a:bodyPr>
          <a:lstStyle>
            <a:defPPr>
              <a:defRPr lang="en-US"/>
            </a:defPPr>
            <a:lvl1pPr>
              <a:defRPr sz="900" b="1">
                <a:solidFill>
                  <a:srgbClr val="8400C6"/>
                </a:solidFill>
              </a:defRPr>
            </a:lvl1pPr>
          </a:lstStyle>
          <a:p>
            <a:pPr lvl="0" algn="r"/>
            <a:r>
              <a:rPr lang="en-GB" dirty="0">
                <a:solidFill>
                  <a:schemeClr val="bg1"/>
                </a:solidFill>
              </a:rPr>
              <a:t>The Duke of Edinburgh’s Award</a:t>
            </a:r>
          </a:p>
        </p:txBody>
      </p:sp>
    </p:spTree>
    <p:extLst>
      <p:ext uri="{BB962C8B-B14F-4D97-AF65-F5344CB8AC3E}">
        <p14:creationId xmlns:p14="http://schemas.microsoft.com/office/powerpoint/2010/main" val="299583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0700" y="2536155"/>
            <a:ext cx="9650413" cy="1440000"/>
          </a:xfrm>
          <a:noFill/>
        </p:spPr>
        <p:txBody>
          <a:bodyPr lIns="0" bIns="0" anchor="b">
            <a:noAutofit/>
          </a:bodyPr>
          <a:lstStyle>
            <a:lvl1pPr>
              <a:lnSpc>
                <a:spcPct val="90000"/>
              </a:lnSpc>
              <a:defRPr sz="6800">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520700" y="4032000"/>
            <a:ext cx="9650413" cy="1080000"/>
          </a:xfrm>
          <a:noFill/>
        </p:spPr>
        <p:txBody>
          <a:bodyPr lIns="0" bIns="0">
            <a:noAutofit/>
          </a:bodyPr>
          <a:lstStyle>
            <a:lvl1pPr marL="0" indent="0">
              <a:spcBef>
                <a:spcPts val="0"/>
              </a:spcBef>
              <a:buNone/>
              <a:defRPr sz="3200" b="1">
                <a:solidFill>
                  <a:schemeClr val="bg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r>
              <a:rPr lang="en-US"/>
              <a:t>23 March 2018</a:t>
            </a:r>
            <a:endParaRPr lang="en-GB" dirty="0"/>
          </a:p>
        </p:txBody>
      </p:sp>
      <p:sp>
        <p:nvSpPr>
          <p:cNvPr id="8" name="Footer Placeholder 7"/>
          <p:cNvSpPr>
            <a:spLocks noGrp="1"/>
          </p:cNvSpPr>
          <p:nvPr>
            <p:ph type="ftr" sz="quarter" idx="11"/>
          </p:nvPr>
        </p:nvSpPr>
        <p:spPr/>
        <p:txBody>
          <a:bodyPr/>
          <a:lstStyle>
            <a:lvl1pPr>
              <a:defRPr>
                <a:solidFill>
                  <a:schemeClr val="accent1"/>
                </a:solidFill>
              </a:defRPr>
            </a:lvl1pPr>
          </a:lstStyle>
          <a:p>
            <a:r>
              <a:rPr lang="en-GB"/>
              <a:t>Update footer details using Insert &gt; Header &amp; Footer</a:t>
            </a:r>
            <a:endParaRPr lang="en-GB" dirty="0"/>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D28B870-EEFD-41FE-9A4E-B1C66D221408}" type="slidenum">
              <a:rPr lang="en-GB" smtClean="0"/>
              <a:pPr/>
              <a:t>‹#›</a:t>
            </a:fld>
            <a:endParaRPr lang="en-GB" dirty="0"/>
          </a:p>
        </p:txBody>
      </p:sp>
    </p:spTree>
    <p:extLst>
      <p:ext uri="{BB962C8B-B14F-4D97-AF65-F5344CB8AC3E}">
        <p14:creationId xmlns:p14="http://schemas.microsoft.com/office/powerpoint/2010/main" val="150274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0700" y="2536155"/>
            <a:ext cx="9650413" cy="1440000"/>
          </a:xfrm>
          <a:noFill/>
        </p:spPr>
        <p:txBody>
          <a:bodyPr lIns="0" bIns="0" anchor="b">
            <a:noAutofit/>
          </a:bodyPr>
          <a:lstStyle>
            <a:lvl1pPr>
              <a:lnSpc>
                <a:spcPct val="90000"/>
              </a:lnSpc>
              <a:defRPr sz="68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20700" y="4032000"/>
            <a:ext cx="9650413" cy="1080000"/>
          </a:xfrm>
          <a:noFill/>
        </p:spPr>
        <p:txBody>
          <a:bodyPr lIns="0" bIns="0">
            <a:noAutofit/>
          </a:bodyPr>
          <a:lstStyle>
            <a:lvl1pPr marL="0" indent="0">
              <a:spcBef>
                <a:spcPts val="0"/>
              </a:spcBef>
              <a:buNone/>
              <a:defRPr sz="3200" b="1">
                <a:solidFill>
                  <a:schemeClr val="bg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a:t>23 March 2018</a:t>
            </a:r>
            <a:endParaRPr lang="en-GB" dirty="0"/>
          </a:p>
        </p:txBody>
      </p:sp>
      <p:sp>
        <p:nvSpPr>
          <p:cNvPr id="8" name="Footer Placeholder 7"/>
          <p:cNvSpPr>
            <a:spLocks noGrp="1"/>
          </p:cNvSpPr>
          <p:nvPr>
            <p:ph type="ftr" sz="quarter" idx="11"/>
          </p:nvPr>
        </p:nvSpPr>
        <p:spPr/>
        <p:txBody>
          <a:bodyPr/>
          <a:lstStyle>
            <a:lvl1pPr>
              <a:defRPr>
                <a:solidFill>
                  <a:schemeClr val="accent1"/>
                </a:solidFill>
              </a:defRPr>
            </a:lvl1pPr>
          </a:lstStyle>
          <a:p>
            <a:r>
              <a:rPr lang="en-GB"/>
              <a:t>Update footer details using Insert &gt; Header &amp; Footer</a:t>
            </a:r>
            <a:endParaRPr lang="en-GB" dirty="0"/>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D28B870-EEFD-41FE-9A4E-B1C66D221408}" type="slidenum">
              <a:rPr lang="en-GB" smtClean="0"/>
              <a:pPr/>
              <a:t>‹#›</a:t>
            </a:fld>
            <a:endParaRPr lang="en-GB" dirty="0"/>
          </a:p>
        </p:txBody>
      </p:sp>
    </p:spTree>
    <p:extLst>
      <p:ext uri="{BB962C8B-B14F-4D97-AF65-F5344CB8AC3E}">
        <p14:creationId xmlns:p14="http://schemas.microsoft.com/office/powerpoint/2010/main" val="666727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96850" y="1817688"/>
            <a:ext cx="1029811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r>
              <a:rPr lang="en-US"/>
              <a:t>23 March 2018</a:t>
            </a:r>
            <a:endParaRPr lang="en-GB" dirty="0"/>
          </a:p>
        </p:txBody>
      </p:sp>
      <p:sp>
        <p:nvSpPr>
          <p:cNvPr id="5" name="Footer Placeholder 4"/>
          <p:cNvSpPr>
            <a:spLocks noGrp="1"/>
          </p:cNvSpPr>
          <p:nvPr>
            <p:ph type="ftr" sz="quarter" idx="11"/>
          </p:nvPr>
        </p:nvSpPr>
        <p:spPr/>
        <p:txBody>
          <a:bodyPr/>
          <a:lstStyle/>
          <a:p>
            <a:r>
              <a:rPr lang="en-GB"/>
              <a:t>Update footer details using Insert &gt; Header &amp; Footer</a:t>
            </a:r>
          </a:p>
        </p:txBody>
      </p:sp>
      <p:sp>
        <p:nvSpPr>
          <p:cNvPr id="6" name="Slide Number Placeholder 5"/>
          <p:cNvSpPr>
            <a:spLocks noGrp="1"/>
          </p:cNvSpPr>
          <p:nvPr>
            <p:ph type="sldNum" sz="quarter" idx="12"/>
          </p:nvPr>
        </p:nvSpPr>
        <p:spPr/>
        <p:txBody>
          <a:bodyPr/>
          <a:lstStyle/>
          <a:p>
            <a:fld id="{FD28B870-EEFD-41FE-9A4E-B1C66D221408}" type="slidenum">
              <a:rPr lang="en-GB" smtClean="0"/>
              <a:t>‹#›</a:t>
            </a:fld>
            <a:endParaRPr lang="en-GB"/>
          </a:p>
        </p:txBody>
      </p:sp>
      <p:sp>
        <p:nvSpPr>
          <p:cNvPr id="8" name="Subtitle 2">
            <a:extLst>
              <a:ext uri="{FF2B5EF4-FFF2-40B4-BE49-F238E27FC236}">
                <a16:creationId xmlns:a16="http://schemas.microsoft.com/office/drawing/2014/main" id="{1276D60C-603E-C646-A41A-D68629C8AE6E}"/>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1191884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196850" y="1817688"/>
            <a:ext cx="1029811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3960000" cy="4067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742800" y="2484438"/>
            <a:ext cx="3960000" cy="4067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US"/>
              <a:t>23 March 2018</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9" name="Subtitle 2">
            <a:extLst>
              <a:ext uri="{FF2B5EF4-FFF2-40B4-BE49-F238E27FC236}">
                <a16:creationId xmlns:a16="http://schemas.microsoft.com/office/drawing/2014/main" id="{29066729-2D82-0040-A5DF-6FC460F5AC96}"/>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1523833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mp; Photo">
    <p:spTree>
      <p:nvGrpSpPr>
        <p:cNvPr id="1" name=""/>
        <p:cNvGrpSpPr/>
        <p:nvPr/>
      </p:nvGrpSpPr>
      <p:grpSpPr>
        <a:xfrm>
          <a:off x="0" y="0"/>
          <a:ext cx="0" cy="0"/>
          <a:chOff x="0" y="0"/>
          <a:chExt cx="0" cy="0"/>
        </a:xfrm>
      </p:grpSpPr>
      <p:sp>
        <p:nvSpPr>
          <p:cNvPr id="8" name="Rectangle 7"/>
          <p:cNvSpPr/>
          <p:nvPr userDrawn="1"/>
        </p:nvSpPr>
        <p:spPr>
          <a:xfrm>
            <a:off x="196850" y="1817688"/>
            <a:ext cx="514826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3600000" cy="4067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US"/>
              <a:t>23 March 2018</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10" name="Picture Placeholder 9"/>
          <p:cNvSpPr>
            <a:spLocks noGrp="1"/>
          </p:cNvSpPr>
          <p:nvPr>
            <p:ph type="pic" sz="quarter" idx="13" hasCustomPrompt="1"/>
          </p:nvPr>
        </p:nvSpPr>
        <p:spPr>
          <a:xfrm>
            <a:off x="5345113" y="1817688"/>
            <a:ext cx="5149850" cy="5543550"/>
          </a:xfrm>
        </p:spPr>
        <p:txBody>
          <a:bodyPr/>
          <a:lstStyle>
            <a:lvl1pPr algn="ctr">
              <a:defRPr/>
            </a:lvl1pPr>
          </a:lstStyle>
          <a:p>
            <a:r>
              <a:rPr lang="en-GB" dirty="0"/>
              <a:t>Click icon to add photo </a:t>
            </a:r>
            <a:br>
              <a:rPr lang="en-GB" dirty="0"/>
            </a:br>
            <a:r>
              <a:rPr lang="en-GB" dirty="0"/>
              <a:t>(will crop automatically to 154x143mm)</a:t>
            </a:r>
          </a:p>
        </p:txBody>
      </p:sp>
      <p:sp>
        <p:nvSpPr>
          <p:cNvPr id="9" name="Subtitle 2">
            <a:extLst>
              <a:ext uri="{FF2B5EF4-FFF2-40B4-BE49-F238E27FC236}">
                <a16:creationId xmlns:a16="http://schemas.microsoft.com/office/drawing/2014/main" id="{A4E99204-5AD2-2346-83ED-059DD4181CDC}"/>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1222993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3"/>
            <a:ext cx="9221689" cy="1461188"/>
          </a:xfrm>
        </p:spPr>
        <p:txBody>
          <a:bodyPr/>
          <a:lstStyle/>
          <a:p>
            <a:r>
              <a:rPr lang="en-US"/>
              <a:t>Click to edit Master title style</a:t>
            </a:r>
            <a:endParaRPr lang="en-GB"/>
          </a:p>
        </p:txBody>
      </p:sp>
      <p:sp>
        <p:nvSpPr>
          <p:cNvPr id="3" name="Text Placeholder 2"/>
          <p:cNvSpPr>
            <a:spLocks noGrp="1"/>
          </p:cNvSpPr>
          <p:nvPr>
            <p:ph type="body" idx="1"/>
          </p:nvPr>
        </p:nvSpPr>
        <p:spPr>
          <a:xfrm>
            <a:off x="736455" y="1853171"/>
            <a:ext cx="4523138"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5" y="2761381"/>
            <a:ext cx="4523138"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12730"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0"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23 March 2018</a:t>
            </a:r>
            <a:endParaRPr lang="en-GB"/>
          </a:p>
        </p:txBody>
      </p:sp>
      <p:sp>
        <p:nvSpPr>
          <p:cNvPr id="8" name="Footer Placeholder 7"/>
          <p:cNvSpPr>
            <a:spLocks noGrp="1"/>
          </p:cNvSpPr>
          <p:nvPr>
            <p:ph type="ftr" sz="quarter" idx="11"/>
          </p:nvPr>
        </p:nvSpPr>
        <p:spPr/>
        <p:txBody>
          <a:bodyPr/>
          <a:lstStyle/>
          <a:p>
            <a:r>
              <a:rPr lang="en-GB"/>
              <a:t>Update footer details using Insert &gt; Header &amp; Footer</a:t>
            </a:r>
          </a:p>
        </p:txBody>
      </p:sp>
      <p:sp>
        <p:nvSpPr>
          <p:cNvPr id="9" name="Slide Number Placeholder 8"/>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3937741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23 March 2018</a:t>
            </a:r>
            <a:endParaRPr lang="en-GB" dirty="0"/>
          </a:p>
        </p:txBody>
      </p:sp>
      <p:sp>
        <p:nvSpPr>
          <p:cNvPr id="8" name="Footer Placeholder 7"/>
          <p:cNvSpPr>
            <a:spLocks noGrp="1"/>
          </p:cNvSpPr>
          <p:nvPr>
            <p:ph type="ftr" sz="quarter" idx="11"/>
          </p:nvPr>
        </p:nvSpPr>
        <p:spPr/>
        <p:txBody>
          <a:bodyPr/>
          <a:lstStyle>
            <a:lvl1pPr>
              <a:defRPr>
                <a:solidFill>
                  <a:schemeClr val="accent1"/>
                </a:solidFill>
              </a:defRPr>
            </a:lvl1pPr>
          </a:lstStyle>
          <a:p>
            <a:r>
              <a:rPr lang="en-GB"/>
              <a:t>Update footer details using Insert &gt; Header &amp; Footer</a:t>
            </a:r>
            <a:endParaRPr lang="en-GB" dirty="0"/>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D28B870-EEFD-41FE-9A4E-B1C66D221408}" type="slidenum">
              <a:rPr lang="en-GB" smtClean="0"/>
              <a:pPr/>
              <a:t>‹#›</a:t>
            </a:fld>
            <a:endParaRPr lang="en-GB" dirty="0"/>
          </a:p>
        </p:txBody>
      </p:sp>
      <p:sp>
        <p:nvSpPr>
          <p:cNvPr id="5" name="Text Placeholder 4"/>
          <p:cNvSpPr>
            <a:spLocks noGrp="1"/>
          </p:cNvSpPr>
          <p:nvPr>
            <p:ph type="body" sz="quarter" idx="13" hasCustomPrompt="1"/>
          </p:nvPr>
        </p:nvSpPr>
        <p:spPr>
          <a:xfrm>
            <a:off x="1745113" y="3000468"/>
            <a:ext cx="7200000" cy="1559942"/>
          </a:xfrm>
        </p:spPr>
        <p:txBody>
          <a:bodyPr lIns="468000" tIns="360000" bIns="432000" anchor="ctr" anchorCtr="0">
            <a:spAutoFit/>
          </a:bodyPr>
          <a:lstStyle>
            <a:lvl1pPr>
              <a:spcAft>
                <a:spcPts val="0"/>
              </a:spcAft>
              <a:defRPr sz="2400">
                <a:solidFill>
                  <a:schemeClr val="accent1"/>
                </a:solidFill>
              </a:defRPr>
            </a:lvl1pPr>
            <a:lvl2pPr>
              <a:defRPr sz="1300" b="1" cap="all" baseline="0">
                <a:solidFill>
                  <a:schemeClr val="accent1"/>
                </a:solidFill>
              </a:defRPr>
            </a:lvl2pPr>
          </a:lstStyle>
          <a:p>
            <a:pPr lvl="0"/>
            <a:r>
              <a:rPr lang="en-GB" dirty="0"/>
              <a:t>Level 1 (quote)</a:t>
            </a:r>
          </a:p>
          <a:p>
            <a:pPr lvl="1"/>
            <a:r>
              <a:rPr lang="en-GB" dirty="0"/>
              <a:t>Level 2 (quote source)</a:t>
            </a:r>
          </a:p>
        </p:txBody>
      </p:sp>
    </p:spTree>
    <p:extLst>
      <p:ext uri="{BB962C8B-B14F-4D97-AF65-F5344CB8AC3E}">
        <p14:creationId xmlns:p14="http://schemas.microsoft.com/office/powerpoint/2010/main" val="196445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23 March 2018</a:t>
            </a:r>
            <a:endParaRPr lang="en-GB"/>
          </a:p>
        </p:txBody>
      </p:sp>
      <p:sp>
        <p:nvSpPr>
          <p:cNvPr id="4" name="Footer Placeholder 3"/>
          <p:cNvSpPr>
            <a:spLocks noGrp="1"/>
          </p:cNvSpPr>
          <p:nvPr>
            <p:ph type="ftr" sz="quarter" idx="11"/>
          </p:nvPr>
        </p:nvSpPr>
        <p:spPr/>
        <p:txBody>
          <a:bodyPr/>
          <a:lstStyle/>
          <a:p>
            <a:r>
              <a:rPr lang="en-GB"/>
              <a:t>Update footer details using Insert &gt; Header &amp; Footer</a:t>
            </a:r>
          </a:p>
        </p:txBody>
      </p:sp>
      <p:sp>
        <p:nvSpPr>
          <p:cNvPr id="5" name="Slide Number Placeholder 4"/>
          <p:cNvSpPr>
            <a:spLocks noGrp="1"/>
          </p:cNvSpPr>
          <p:nvPr>
            <p:ph type="sldNum" sz="quarter" idx="12"/>
          </p:nvPr>
        </p:nvSpPr>
        <p:spPr/>
        <p:txBody>
          <a:bodyPr/>
          <a:lstStyle/>
          <a:p>
            <a:fld id="{FD28B870-EEFD-41FE-9A4E-B1C66D221408}" type="slidenum">
              <a:rPr lang="en-GB" smtClean="0"/>
              <a:t>‹#›</a:t>
            </a:fld>
            <a:endParaRPr lang="en-GB"/>
          </a:p>
        </p:txBody>
      </p:sp>
      <p:sp>
        <p:nvSpPr>
          <p:cNvPr id="6" name="Subtitle 2">
            <a:extLst>
              <a:ext uri="{FF2B5EF4-FFF2-40B4-BE49-F238E27FC236}">
                <a16:creationId xmlns:a16="http://schemas.microsoft.com/office/drawing/2014/main" id="{B0B337F4-18FA-414F-ABC6-6671EE497E78}"/>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2287538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23 March 2018</a:t>
            </a:r>
            <a:endParaRPr lang="en-GB"/>
          </a:p>
        </p:txBody>
      </p:sp>
      <p:sp>
        <p:nvSpPr>
          <p:cNvPr id="3" name="Footer Placeholder 2"/>
          <p:cNvSpPr>
            <a:spLocks noGrp="1"/>
          </p:cNvSpPr>
          <p:nvPr>
            <p:ph type="ftr" sz="quarter" idx="11"/>
          </p:nvPr>
        </p:nvSpPr>
        <p:spPr/>
        <p:txBody>
          <a:bodyPr/>
          <a:lstStyle/>
          <a:p>
            <a:r>
              <a:rPr lang="en-GB"/>
              <a:t>Update footer details using Insert &gt; Header &amp; Footer</a:t>
            </a:r>
          </a:p>
        </p:txBody>
      </p:sp>
      <p:sp>
        <p:nvSpPr>
          <p:cNvPr id="4" name="Slide Number Placeholder 3"/>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4125839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0700" y="2538000"/>
            <a:ext cx="9650413" cy="1440000"/>
          </a:xfrm>
          <a:noFill/>
        </p:spPr>
        <p:txBody>
          <a:bodyPr lIns="0" bIns="0" anchor="b">
            <a:noAutofit/>
          </a:bodyPr>
          <a:lstStyle>
            <a:lvl1pPr algn="l">
              <a:lnSpc>
                <a:spcPct val="90000"/>
              </a:lnSpc>
              <a:defRPr sz="6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20701" y="4032000"/>
            <a:ext cx="9650412" cy="1080000"/>
          </a:xfrm>
          <a:noFill/>
        </p:spPr>
        <p:txBody>
          <a:bodyPr lIns="0" bIns="0">
            <a:noAutofit/>
          </a:bodyPr>
          <a:lstStyle>
            <a:lvl1pPr marL="0" indent="0" algn="l">
              <a:spcBef>
                <a:spcPts val="0"/>
              </a:spcBef>
              <a:buNone/>
              <a:defRPr sz="3200" b="1">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a:t>Click to edit Master subtitle style</a:t>
            </a:r>
            <a:endParaRPr lang="en-GB" dirty="0"/>
          </a:p>
        </p:txBody>
      </p:sp>
      <p:sp>
        <p:nvSpPr>
          <p:cNvPr id="4" name="Date Placeholder 3"/>
          <p:cNvSpPr>
            <a:spLocks noGrp="1"/>
          </p:cNvSpPr>
          <p:nvPr>
            <p:ph type="dt" sz="half" idx="10"/>
          </p:nvPr>
        </p:nvSpPr>
        <p:spPr>
          <a:xfrm>
            <a:off x="538163" y="6923444"/>
            <a:ext cx="2405658" cy="216000"/>
          </a:xfrm>
          <a:prstGeom prst="rect">
            <a:avLst/>
          </a:prstGeom>
        </p:spPr>
        <p:txBody>
          <a:bodyPr>
            <a:noAutofit/>
          </a:bodyPr>
          <a:lstStyle>
            <a:lvl1pPr algn="l">
              <a:lnSpc>
                <a:spcPct val="100000"/>
              </a:lnSpc>
              <a:defRPr sz="2500">
                <a:solidFill>
                  <a:schemeClr val="bg1"/>
                </a:solidFill>
              </a:defRPr>
            </a:lvl1pPr>
          </a:lstStyle>
          <a:p>
            <a:r>
              <a:rPr lang="en-US"/>
              <a:t>23 March 2018</a:t>
            </a:r>
            <a:endParaRPr lang="en-GB" dirty="0"/>
          </a:p>
        </p:txBody>
      </p:sp>
      <p:sp>
        <p:nvSpPr>
          <p:cNvPr id="5" name="Footer Placeholder 4"/>
          <p:cNvSpPr>
            <a:spLocks noGrp="1"/>
          </p:cNvSpPr>
          <p:nvPr>
            <p:ph type="ftr" sz="quarter" idx="11"/>
          </p:nvPr>
        </p:nvSpPr>
        <p:spPr>
          <a:xfrm>
            <a:off x="4387718" y="6876950"/>
            <a:ext cx="3608487" cy="216000"/>
          </a:xfrm>
        </p:spPr>
        <p:txBody>
          <a:bodyPr>
            <a:noAutofit/>
          </a:bodyPr>
          <a:lstStyle>
            <a:lvl1pPr>
              <a:defRPr>
                <a:solidFill>
                  <a:srgbClr val="8400C6">
                    <a:alpha val="0"/>
                  </a:srgbClr>
                </a:solidFill>
              </a:defRPr>
            </a:lvl1pPr>
          </a:lstStyle>
          <a:p>
            <a:r>
              <a:rPr lang="en-GB"/>
              <a:t>Update footer details using Insert &gt; Header &amp; Footer</a:t>
            </a:r>
          </a:p>
        </p:txBody>
      </p:sp>
      <p:sp>
        <p:nvSpPr>
          <p:cNvPr id="6" name="Slide Number Placeholder 5"/>
          <p:cNvSpPr>
            <a:spLocks noGrp="1"/>
          </p:cNvSpPr>
          <p:nvPr>
            <p:ph type="sldNum" sz="quarter" idx="12"/>
          </p:nvPr>
        </p:nvSpPr>
        <p:spPr>
          <a:xfrm>
            <a:off x="3919718" y="6876950"/>
            <a:ext cx="468000" cy="216000"/>
          </a:xfrm>
        </p:spPr>
        <p:txBody>
          <a:bodyPr>
            <a:noAutofit/>
          </a:bodyPr>
          <a:lstStyle>
            <a:lvl1pPr>
              <a:defRPr>
                <a:solidFill>
                  <a:srgbClr val="8400C6">
                    <a:alpha val="0"/>
                  </a:srgbClr>
                </a:solidFill>
              </a:defRPr>
            </a:lvl1pPr>
          </a:lstStyle>
          <a:p>
            <a:fld id="{FD28B870-EEFD-41FE-9A4E-B1C66D221408}" type="slidenum">
              <a:rPr lang="en-GB" smtClean="0"/>
              <a:pPr/>
              <a:t>‹#›</a:t>
            </a:fld>
            <a:endParaRPr lang="en-GB"/>
          </a:p>
        </p:txBody>
      </p:sp>
      <p:sp>
        <p:nvSpPr>
          <p:cNvPr id="7" name="Rectangle 6"/>
          <p:cNvSpPr/>
          <p:nvPr userDrawn="1"/>
        </p:nvSpPr>
        <p:spPr>
          <a:xfrm>
            <a:off x="0" y="0"/>
            <a:ext cx="2196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919" y="396000"/>
            <a:ext cx="1020161" cy="1260000"/>
          </a:xfrm>
          <a:prstGeom prst="rect">
            <a:avLst/>
          </a:prstGeom>
        </p:spPr>
      </p:pic>
      <p:sp>
        <p:nvSpPr>
          <p:cNvPr id="9" name="TextBox 8"/>
          <p:cNvSpPr txBox="1"/>
          <p:nvPr userDrawn="1"/>
        </p:nvSpPr>
        <p:spPr>
          <a:xfrm>
            <a:off x="8371113" y="6876000"/>
            <a:ext cx="1800000" cy="216000"/>
          </a:xfrm>
          <a:prstGeom prst="rect">
            <a:avLst/>
          </a:prstGeom>
        </p:spPr>
        <p:txBody>
          <a:bodyPr vert="horz" lIns="0" tIns="0" rIns="0" bIns="0" rtlCol="0" anchor="b" anchorCtr="0">
            <a:noAutofit/>
          </a:bodyPr>
          <a:lstStyle>
            <a:defPPr>
              <a:defRPr lang="en-US"/>
            </a:defPPr>
            <a:lvl1pPr>
              <a:defRPr sz="900" b="1">
                <a:solidFill>
                  <a:srgbClr val="8400C6"/>
                </a:solidFill>
              </a:defRPr>
            </a:lvl1pPr>
          </a:lstStyle>
          <a:p>
            <a:pPr lvl="0" algn="r"/>
            <a:r>
              <a:rPr lang="en-GB" dirty="0">
                <a:solidFill>
                  <a:schemeClr val="bg1"/>
                </a:solidFill>
              </a:rPr>
              <a:t>The Duke of Edinburgh’s Award</a:t>
            </a:r>
          </a:p>
        </p:txBody>
      </p:sp>
    </p:spTree>
    <p:extLst>
      <p:ext uri="{BB962C8B-B14F-4D97-AF65-F5344CB8AC3E}">
        <p14:creationId xmlns:p14="http://schemas.microsoft.com/office/powerpoint/2010/main" val="3931747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0700" y="2536155"/>
            <a:ext cx="9650413" cy="1440000"/>
          </a:xfrm>
          <a:noFill/>
        </p:spPr>
        <p:txBody>
          <a:bodyPr lIns="0" bIns="0" anchor="b">
            <a:noAutofit/>
          </a:bodyPr>
          <a:lstStyle>
            <a:lvl1pPr>
              <a:lnSpc>
                <a:spcPct val="90000"/>
              </a:lnSpc>
              <a:defRPr sz="68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20700" y="4032000"/>
            <a:ext cx="9650413" cy="1080000"/>
          </a:xfrm>
          <a:noFill/>
        </p:spPr>
        <p:txBody>
          <a:bodyPr lIns="0" bIns="0">
            <a:noAutofit/>
          </a:bodyPr>
          <a:lstStyle>
            <a:lvl1pPr marL="0" indent="0">
              <a:spcBef>
                <a:spcPts val="0"/>
              </a:spcBef>
              <a:buNone/>
              <a:defRPr sz="3200" b="1">
                <a:solidFill>
                  <a:schemeClr val="bg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Click to edit Master text styles</a:t>
            </a:r>
          </a:p>
        </p:txBody>
      </p:sp>
      <p:sp>
        <p:nvSpPr>
          <p:cNvPr id="8" name="Footer Placeholder 7"/>
          <p:cNvSpPr>
            <a:spLocks noGrp="1"/>
          </p:cNvSpPr>
          <p:nvPr>
            <p:ph type="ftr" sz="quarter" idx="11"/>
          </p:nvPr>
        </p:nvSpPr>
        <p:spPr/>
        <p:txBody>
          <a:bodyPr/>
          <a:lstStyle>
            <a:lvl1pPr>
              <a:defRPr>
                <a:solidFill>
                  <a:schemeClr val="accent1"/>
                </a:solidFill>
              </a:defRPr>
            </a:lvl1pPr>
          </a:lstStyle>
          <a:p>
            <a:r>
              <a:rPr lang="en-GB"/>
              <a:t>Update footer details using Insert &gt; Header &amp; Footer</a:t>
            </a:r>
            <a:endParaRPr lang="en-GB" dirty="0"/>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D28B870-EEFD-41FE-9A4E-B1C66D221408}" type="slidenum">
              <a:rPr lang="en-GB" smtClean="0"/>
              <a:pPr/>
              <a:t>‹#›</a:t>
            </a:fld>
            <a:endParaRPr lang="en-GB" dirty="0"/>
          </a:p>
        </p:txBody>
      </p:sp>
    </p:spTree>
    <p:extLst>
      <p:ext uri="{BB962C8B-B14F-4D97-AF65-F5344CB8AC3E}">
        <p14:creationId xmlns:p14="http://schemas.microsoft.com/office/powerpoint/2010/main" val="71451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96850" y="1817688"/>
            <a:ext cx="1029811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r>
              <a:rPr lang="en-US"/>
              <a:t>23 March 2018</a:t>
            </a:r>
            <a:endParaRPr lang="en-GB" dirty="0"/>
          </a:p>
        </p:txBody>
      </p:sp>
      <p:sp>
        <p:nvSpPr>
          <p:cNvPr id="5" name="Footer Placeholder 4"/>
          <p:cNvSpPr>
            <a:spLocks noGrp="1"/>
          </p:cNvSpPr>
          <p:nvPr>
            <p:ph type="ftr" sz="quarter" idx="11"/>
          </p:nvPr>
        </p:nvSpPr>
        <p:spPr/>
        <p:txBody>
          <a:bodyPr/>
          <a:lstStyle/>
          <a:p>
            <a:r>
              <a:rPr lang="en-GB"/>
              <a:t>Update footer details using Insert &gt; Header &amp; Footer</a:t>
            </a:r>
          </a:p>
        </p:txBody>
      </p:sp>
      <p:sp>
        <p:nvSpPr>
          <p:cNvPr id="6" name="Slide Number Placeholder 5"/>
          <p:cNvSpPr>
            <a:spLocks noGrp="1"/>
          </p:cNvSpPr>
          <p:nvPr>
            <p:ph type="sldNum" sz="quarter" idx="12"/>
          </p:nvPr>
        </p:nvSpPr>
        <p:spPr/>
        <p:txBody>
          <a:bodyPr/>
          <a:lstStyle/>
          <a:p>
            <a:fld id="{FD28B870-EEFD-41FE-9A4E-B1C66D221408}" type="slidenum">
              <a:rPr lang="en-GB" smtClean="0"/>
              <a:t>‹#›</a:t>
            </a:fld>
            <a:endParaRPr lang="en-GB"/>
          </a:p>
        </p:txBody>
      </p:sp>
      <p:sp>
        <p:nvSpPr>
          <p:cNvPr id="8" name="Subtitle 2">
            <a:extLst>
              <a:ext uri="{FF2B5EF4-FFF2-40B4-BE49-F238E27FC236}">
                <a16:creationId xmlns:a16="http://schemas.microsoft.com/office/drawing/2014/main" id="{57FA0C15-1AC7-DE4B-B585-6F5A83F4A16D}"/>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3209645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96850" y="1817688"/>
            <a:ext cx="1029811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r>
              <a:rPr lang="en-GB"/>
              <a:t>Update footer details using Insert &gt; Header &amp; Footer</a:t>
            </a:r>
          </a:p>
        </p:txBody>
      </p:sp>
      <p:sp>
        <p:nvSpPr>
          <p:cNvPr id="6" name="Slide Number Placeholder 5"/>
          <p:cNvSpPr>
            <a:spLocks noGrp="1"/>
          </p:cNvSpPr>
          <p:nvPr>
            <p:ph type="sldNum" sz="quarter" idx="12"/>
          </p:nvPr>
        </p:nvSpPr>
        <p:spPr/>
        <p:txBody>
          <a:bodyPr/>
          <a:lstStyle/>
          <a:p>
            <a:fld id="{FD28B870-EEFD-41FE-9A4E-B1C66D221408}" type="slidenum">
              <a:rPr lang="en-GB" smtClean="0"/>
              <a:t>‹#›</a:t>
            </a:fld>
            <a:endParaRPr lang="en-GB"/>
          </a:p>
        </p:txBody>
      </p:sp>
      <p:sp>
        <p:nvSpPr>
          <p:cNvPr id="8" name="Subtitle 2">
            <a:extLst>
              <a:ext uri="{FF2B5EF4-FFF2-40B4-BE49-F238E27FC236}">
                <a16:creationId xmlns:a16="http://schemas.microsoft.com/office/drawing/2014/main" id="{1C332040-871C-4D43-9C4E-32AF522077A6}"/>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293992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196850" y="1817688"/>
            <a:ext cx="1029811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3960000" cy="4067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742800" y="2484438"/>
            <a:ext cx="3960000" cy="4067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9" name="Subtitle 2">
            <a:extLst>
              <a:ext uri="{FF2B5EF4-FFF2-40B4-BE49-F238E27FC236}">
                <a16:creationId xmlns:a16="http://schemas.microsoft.com/office/drawing/2014/main" id="{14A190D5-7176-C54F-8874-A61C43E4B86A}"/>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2467485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mp; Photo">
    <p:spTree>
      <p:nvGrpSpPr>
        <p:cNvPr id="1" name=""/>
        <p:cNvGrpSpPr/>
        <p:nvPr/>
      </p:nvGrpSpPr>
      <p:grpSpPr>
        <a:xfrm>
          <a:off x="0" y="0"/>
          <a:ext cx="0" cy="0"/>
          <a:chOff x="0" y="0"/>
          <a:chExt cx="0" cy="0"/>
        </a:xfrm>
      </p:grpSpPr>
      <p:sp>
        <p:nvSpPr>
          <p:cNvPr id="8" name="Rectangle 7"/>
          <p:cNvSpPr/>
          <p:nvPr userDrawn="1"/>
        </p:nvSpPr>
        <p:spPr>
          <a:xfrm>
            <a:off x="196850" y="1817688"/>
            <a:ext cx="514826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3600000" cy="4067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10" name="Picture Placeholder 9"/>
          <p:cNvSpPr>
            <a:spLocks noGrp="1"/>
          </p:cNvSpPr>
          <p:nvPr>
            <p:ph type="pic" sz="quarter" idx="13" hasCustomPrompt="1"/>
          </p:nvPr>
        </p:nvSpPr>
        <p:spPr>
          <a:xfrm>
            <a:off x="5345113" y="1817688"/>
            <a:ext cx="5149850" cy="5543550"/>
          </a:xfrm>
        </p:spPr>
        <p:txBody>
          <a:bodyPr/>
          <a:lstStyle>
            <a:lvl1pPr algn="ctr">
              <a:defRPr/>
            </a:lvl1pPr>
          </a:lstStyle>
          <a:p>
            <a:r>
              <a:rPr lang="en-GB" dirty="0"/>
              <a:t>Click icon to add photo </a:t>
            </a:r>
            <a:br>
              <a:rPr lang="en-GB" dirty="0"/>
            </a:br>
            <a:r>
              <a:rPr lang="en-GB" dirty="0"/>
              <a:t>(will crop automatically to 154x143mm)</a:t>
            </a:r>
          </a:p>
        </p:txBody>
      </p:sp>
      <p:sp>
        <p:nvSpPr>
          <p:cNvPr id="9" name="Subtitle 2">
            <a:extLst>
              <a:ext uri="{FF2B5EF4-FFF2-40B4-BE49-F238E27FC236}">
                <a16:creationId xmlns:a16="http://schemas.microsoft.com/office/drawing/2014/main" id="{3DA7FAB4-6873-334A-9DE6-2803E1883DD4}"/>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386789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3"/>
            <a:ext cx="9221689" cy="1461188"/>
          </a:xfrm>
        </p:spPr>
        <p:txBody>
          <a:bodyPr/>
          <a:lstStyle/>
          <a:p>
            <a:r>
              <a:rPr lang="en-US"/>
              <a:t>Click to edit Master title style</a:t>
            </a:r>
            <a:endParaRPr lang="en-GB"/>
          </a:p>
        </p:txBody>
      </p:sp>
      <p:sp>
        <p:nvSpPr>
          <p:cNvPr id="3" name="Text Placeholder 2"/>
          <p:cNvSpPr>
            <a:spLocks noGrp="1"/>
          </p:cNvSpPr>
          <p:nvPr>
            <p:ph type="body" idx="1"/>
          </p:nvPr>
        </p:nvSpPr>
        <p:spPr>
          <a:xfrm>
            <a:off x="736455" y="1853171"/>
            <a:ext cx="4523138"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5" y="2761381"/>
            <a:ext cx="4523138"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12730"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0"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r>
              <a:rPr lang="en-GB"/>
              <a:t>Update footer details using Insert &gt; Header &amp; Footer</a:t>
            </a:r>
          </a:p>
        </p:txBody>
      </p:sp>
      <p:sp>
        <p:nvSpPr>
          <p:cNvPr id="9" name="Slide Number Placeholder 8"/>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13526653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lvl1pPr>
              <a:defRPr>
                <a:solidFill>
                  <a:schemeClr val="accent1"/>
                </a:solidFill>
              </a:defRPr>
            </a:lvl1pPr>
          </a:lstStyle>
          <a:p>
            <a:r>
              <a:rPr lang="en-GB"/>
              <a:t>Update footer details using Insert &gt; Header &amp; Footer</a:t>
            </a:r>
            <a:endParaRPr lang="en-GB" dirty="0"/>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D28B870-EEFD-41FE-9A4E-B1C66D221408}" type="slidenum">
              <a:rPr lang="en-GB" smtClean="0"/>
              <a:pPr/>
              <a:t>‹#›</a:t>
            </a:fld>
            <a:endParaRPr lang="en-GB" dirty="0"/>
          </a:p>
        </p:txBody>
      </p:sp>
      <p:sp>
        <p:nvSpPr>
          <p:cNvPr id="5" name="Text Placeholder 4"/>
          <p:cNvSpPr>
            <a:spLocks noGrp="1"/>
          </p:cNvSpPr>
          <p:nvPr>
            <p:ph type="body" sz="quarter" idx="13" hasCustomPrompt="1"/>
          </p:nvPr>
        </p:nvSpPr>
        <p:spPr>
          <a:xfrm>
            <a:off x="1745113" y="3000468"/>
            <a:ext cx="7200000" cy="1559942"/>
          </a:xfrm>
        </p:spPr>
        <p:txBody>
          <a:bodyPr lIns="468000" tIns="360000" bIns="432000" anchor="ctr" anchorCtr="0">
            <a:spAutoFit/>
          </a:bodyPr>
          <a:lstStyle>
            <a:lvl1pPr>
              <a:spcAft>
                <a:spcPts val="0"/>
              </a:spcAft>
              <a:defRPr sz="2400">
                <a:solidFill>
                  <a:schemeClr val="accent1"/>
                </a:solidFill>
              </a:defRPr>
            </a:lvl1pPr>
            <a:lvl2pPr>
              <a:defRPr sz="1300" b="1" cap="all" baseline="0">
                <a:solidFill>
                  <a:schemeClr val="accent1"/>
                </a:solidFill>
              </a:defRPr>
            </a:lvl2pPr>
          </a:lstStyle>
          <a:p>
            <a:pPr lvl="0"/>
            <a:r>
              <a:rPr lang="en-GB" dirty="0"/>
              <a:t>Level 1 (quote)</a:t>
            </a:r>
          </a:p>
          <a:p>
            <a:pPr lvl="1"/>
            <a:r>
              <a:rPr lang="en-GB" dirty="0"/>
              <a:t>Level 2 (quote source)</a:t>
            </a:r>
          </a:p>
        </p:txBody>
      </p:sp>
    </p:spTree>
    <p:extLst>
      <p:ext uri="{BB962C8B-B14F-4D97-AF65-F5344CB8AC3E}">
        <p14:creationId xmlns:p14="http://schemas.microsoft.com/office/powerpoint/2010/main" val="1014297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a:t>Update footer details using Insert &gt; Header &amp; Footer</a:t>
            </a:r>
          </a:p>
        </p:txBody>
      </p:sp>
      <p:sp>
        <p:nvSpPr>
          <p:cNvPr id="5" name="Slide Number Placeholder 4"/>
          <p:cNvSpPr>
            <a:spLocks noGrp="1"/>
          </p:cNvSpPr>
          <p:nvPr>
            <p:ph type="sldNum" sz="quarter" idx="12"/>
          </p:nvPr>
        </p:nvSpPr>
        <p:spPr/>
        <p:txBody>
          <a:bodyPr/>
          <a:lstStyle/>
          <a:p>
            <a:fld id="{FD28B870-EEFD-41FE-9A4E-B1C66D221408}" type="slidenum">
              <a:rPr lang="en-GB" smtClean="0"/>
              <a:t>‹#›</a:t>
            </a:fld>
            <a:endParaRPr lang="en-GB"/>
          </a:p>
        </p:txBody>
      </p:sp>
      <p:sp>
        <p:nvSpPr>
          <p:cNvPr id="6" name="Subtitle 2">
            <a:extLst>
              <a:ext uri="{FF2B5EF4-FFF2-40B4-BE49-F238E27FC236}">
                <a16:creationId xmlns:a16="http://schemas.microsoft.com/office/drawing/2014/main" id="{D7BAB3BB-3E42-704E-8FB5-68789B107F00}"/>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3198340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Update footer details using Insert &gt; Header &amp; Footer</a:t>
            </a:r>
          </a:p>
        </p:txBody>
      </p:sp>
      <p:sp>
        <p:nvSpPr>
          <p:cNvPr id="4" name="Slide Number Placeholder 3"/>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2282828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196850" y="1817688"/>
            <a:ext cx="1029811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3960000"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742800" y="2484438"/>
            <a:ext cx="3960000"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23 March 2018</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9" name="Subtitle 2">
            <a:extLst>
              <a:ext uri="{FF2B5EF4-FFF2-40B4-BE49-F238E27FC236}">
                <a16:creationId xmlns:a16="http://schemas.microsoft.com/office/drawing/2014/main" id="{CE32E459-6E63-2940-A9D9-84BA988CA145}"/>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325792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Photo">
    <p:spTree>
      <p:nvGrpSpPr>
        <p:cNvPr id="1" name=""/>
        <p:cNvGrpSpPr/>
        <p:nvPr/>
      </p:nvGrpSpPr>
      <p:grpSpPr>
        <a:xfrm>
          <a:off x="0" y="0"/>
          <a:ext cx="0" cy="0"/>
          <a:chOff x="0" y="0"/>
          <a:chExt cx="0" cy="0"/>
        </a:xfrm>
      </p:grpSpPr>
      <p:sp>
        <p:nvSpPr>
          <p:cNvPr id="8" name="Rectangle 7"/>
          <p:cNvSpPr/>
          <p:nvPr userDrawn="1"/>
        </p:nvSpPr>
        <p:spPr>
          <a:xfrm>
            <a:off x="196850" y="1817688"/>
            <a:ext cx="514826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3600000"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23 March 2018</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10" name="Picture Placeholder 9"/>
          <p:cNvSpPr>
            <a:spLocks noGrp="1"/>
          </p:cNvSpPr>
          <p:nvPr>
            <p:ph type="pic" sz="quarter" idx="13" hasCustomPrompt="1"/>
          </p:nvPr>
        </p:nvSpPr>
        <p:spPr>
          <a:xfrm>
            <a:off x="5345113" y="1817688"/>
            <a:ext cx="5149850" cy="5543550"/>
          </a:xfrm>
        </p:spPr>
        <p:txBody>
          <a:bodyPr/>
          <a:lstStyle>
            <a:lvl1pPr algn="ctr">
              <a:defRPr/>
            </a:lvl1pPr>
          </a:lstStyle>
          <a:p>
            <a:r>
              <a:rPr lang="en-GB" dirty="0"/>
              <a:t>Click icon to add photo </a:t>
            </a:r>
            <a:br>
              <a:rPr lang="en-GB" dirty="0"/>
            </a:br>
            <a:r>
              <a:rPr lang="en-GB" dirty="0"/>
              <a:t>(will crop automatically to 154x143mm)</a:t>
            </a:r>
          </a:p>
        </p:txBody>
      </p:sp>
      <p:sp>
        <p:nvSpPr>
          <p:cNvPr id="9" name="Subtitle 2">
            <a:extLst>
              <a:ext uri="{FF2B5EF4-FFF2-40B4-BE49-F238E27FC236}">
                <a16:creationId xmlns:a16="http://schemas.microsoft.com/office/drawing/2014/main" id="{FB50DB3C-5065-304F-83CF-D1FA05BCE3CC}"/>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1708748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3"/>
            <a:ext cx="9221689" cy="1461188"/>
          </a:xfrm>
        </p:spPr>
        <p:txBody>
          <a:bodyPr/>
          <a:lstStyle/>
          <a:p>
            <a:r>
              <a:rPr lang="en-US"/>
              <a:t>Click to edit Master title style</a:t>
            </a:r>
            <a:endParaRPr lang="en-GB"/>
          </a:p>
        </p:txBody>
      </p:sp>
      <p:sp>
        <p:nvSpPr>
          <p:cNvPr id="3" name="Text Placeholder 2"/>
          <p:cNvSpPr>
            <a:spLocks noGrp="1"/>
          </p:cNvSpPr>
          <p:nvPr>
            <p:ph type="body" idx="1"/>
          </p:nvPr>
        </p:nvSpPr>
        <p:spPr>
          <a:xfrm>
            <a:off x="736455" y="1853171"/>
            <a:ext cx="4523138"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5" y="2761381"/>
            <a:ext cx="4523138"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12730"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0"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23 March 2018</a:t>
            </a:r>
            <a:endParaRPr lang="en-GB"/>
          </a:p>
        </p:txBody>
      </p:sp>
      <p:sp>
        <p:nvSpPr>
          <p:cNvPr id="8" name="Footer Placeholder 7"/>
          <p:cNvSpPr>
            <a:spLocks noGrp="1"/>
          </p:cNvSpPr>
          <p:nvPr>
            <p:ph type="ftr" sz="quarter" idx="11"/>
          </p:nvPr>
        </p:nvSpPr>
        <p:spPr/>
        <p:txBody>
          <a:bodyPr/>
          <a:lstStyle/>
          <a:p>
            <a:r>
              <a:rPr lang="en-GB"/>
              <a:t>Update footer details using Insert &gt; Header &amp; Footer</a:t>
            </a:r>
          </a:p>
        </p:txBody>
      </p:sp>
      <p:sp>
        <p:nvSpPr>
          <p:cNvPr id="9" name="Slide Number Placeholder 8"/>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413306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23 March 2018</a:t>
            </a:r>
            <a:endParaRPr lang="en-GB" dirty="0"/>
          </a:p>
        </p:txBody>
      </p:sp>
      <p:sp>
        <p:nvSpPr>
          <p:cNvPr id="8" name="Footer Placeholder 7"/>
          <p:cNvSpPr>
            <a:spLocks noGrp="1"/>
          </p:cNvSpPr>
          <p:nvPr>
            <p:ph type="ftr" sz="quarter" idx="11"/>
          </p:nvPr>
        </p:nvSpPr>
        <p:spPr/>
        <p:txBody>
          <a:bodyPr/>
          <a:lstStyle>
            <a:lvl1pPr>
              <a:defRPr>
                <a:solidFill>
                  <a:schemeClr val="accent1"/>
                </a:solidFill>
              </a:defRPr>
            </a:lvl1pPr>
          </a:lstStyle>
          <a:p>
            <a:r>
              <a:rPr lang="en-GB"/>
              <a:t>Update footer details using Insert &gt; Header &amp; Footer</a:t>
            </a:r>
            <a:endParaRPr lang="en-GB" dirty="0"/>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D28B870-EEFD-41FE-9A4E-B1C66D221408}" type="slidenum">
              <a:rPr lang="en-GB" smtClean="0"/>
              <a:pPr/>
              <a:t>‹#›</a:t>
            </a:fld>
            <a:endParaRPr lang="en-GB" dirty="0"/>
          </a:p>
        </p:txBody>
      </p:sp>
      <p:sp>
        <p:nvSpPr>
          <p:cNvPr id="5" name="Text Placeholder 4"/>
          <p:cNvSpPr>
            <a:spLocks noGrp="1"/>
          </p:cNvSpPr>
          <p:nvPr>
            <p:ph type="body" sz="quarter" idx="13" hasCustomPrompt="1"/>
          </p:nvPr>
        </p:nvSpPr>
        <p:spPr>
          <a:xfrm>
            <a:off x="1745113" y="3000468"/>
            <a:ext cx="7200000" cy="1559942"/>
          </a:xfrm>
        </p:spPr>
        <p:txBody>
          <a:bodyPr lIns="468000" tIns="360000" bIns="432000" anchor="ctr" anchorCtr="0">
            <a:spAutoFit/>
          </a:bodyPr>
          <a:lstStyle>
            <a:lvl1pPr>
              <a:spcAft>
                <a:spcPts val="0"/>
              </a:spcAft>
              <a:defRPr sz="2400">
                <a:solidFill>
                  <a:schemeClr val="accent1"/>
                </a:solidFill>
              </a:defRPr>
            </a:lvl1pPr>
            <a:lvl2pPr>
              <a:defRPr sz="1300" b="1" cap="all" baseline="0">
                <a:solidFill>
                  <a:schemeClr val="accent1"/>
                </a:solidFill>
              </a:defRPr>
            </a:lvl2pPr>
          </a:lstStyle>
          <a:p>
            <a:pPr lvl="0"/>
            <a:r>
              <a:rPr lang="en-GB" dirty="0"/>
              <a:t>Level 1 (quote)</a:t>
            </a:r>
          </a:p>
          <a:p>
            <a:pPr lvl="1"/>
            <a:r>
              <a:rPr lang="en-GB" dirty="0"/>
              <a:t>Level 2 (quote source)</a:t>
            </a:r>
          </a:p>
        </p:txBody>
      </p:sp>
    </p:spTree>
    <p:extLst>
      <p:ext uri="{BB962C8B-B14F-4D97-AF65-F5344CB8AC3E}">
        <p14:creationId xmlns:p14="http://schemas.microsoft.com/office/powerpoint/2010/main" val="55364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23 March 2018</a:t>
            </a:r>
            <a:endParaRPr lang="en-GB"/>
          </a:p>
        </p:txBody>
      </p:sp>
      <p:sp>
        <p:nvSpPr>
          <p:cNvPr id="4" name="Footer Placeholder 3"/>
          <p:cNvSpPr>
            <a:spLocks noGrp="1"/>
          </p:cNvSpPr>
          <p:nvPr>
            <p:ph type="ftr" sz="quarter" idx="11"/>
          </p:nvPr>
        </p:nvSpPr>
        <p:spPr/>
        <p:txBody>
          <a:bodyPr/>
          <a:lstStyle/>
          <a:p>
            <a:r>
              <a:rPr lang="en-GB"/>
              <a:t>Update footer details using Insert &gt; Header &amp; Footer</a:t>
            </a:r>
          </a:p>
        </p:txBody>
      </p:sp>
      <p:sp>
        <p:nvSpPr>
          <p:cNvPr id="5" name="Slide Number Placeholder 4"/>
          <p:cNvSpPr>
            <a:spLocks noGrp="1"/>
          </p:cNvSpPr>
          <p:nvPr>
            <p:ph type="sldNum" sz="quarter" idx="12"/>
          </p:nvPr>
        </p:nvSpPr>
        <p:spPr/>
        <p:txBody>
          <a:bodyPr/>
          <a:lstStyle/>
          <a:p>
            <a:fld id="{FD28B870-EEFD-41FE-9A4E-B1C66D221408}" type="slidenum">
              <a:rPr lang="en-GB" smtClean="0"/>
              <a:t>‹#›</a:t>
            </a:fld>
            <a:endParaRPr lang="en-GB"/>
          </a:p>
        </p:txBody>
      </p:sp>
      <p:sp>
        <p:nvSpPr>
          <p:cNvPr id="6" name="Subtitle 2">
            <a:extLst>
              <a:ext uri="{FF2B5EF4-FFF2-40B4-BE49-F238E27FC236}">
                <a16:creationId xmlns:a16="http://schemas.microsoft.com/office/drawing/2014/main" id="{73BB907D-1448-D248-8B10-75E4CBB399F2}"/>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368968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23 March 2018</a:t>
            </a:r>
            <a:endParaRPr lang="en-GB"/>
          </a:p>
        </p:txBody>
      </p:sp>
      <p:sp>
        <p:nvSpPr>
          <p:cNvPr id="3" name="Footer Placeholder 2"/>
          <p:cNvSpPr>
            <a:spLocks noGrp="1"/>
          </p:cNvSpPr>
          <p:nvPr>
            <p:ph type="ftr" sz="quarter" idx="11"/>
          </p:nvPr>
        </p:nvSpPr>
        <p:spPr/>
        <p:txBody>
          <a:bodyPr/>
          <a:lstStyle/>
          <a:p>
            <a:r>
              <a:rPr lang="en-GB"/>
              <a:t>Update footer details using Insert &gt; Header &amp; Footer</a:t>
            </a:r>
          </a:p>
        </p:txBody>
      </p:sp>
      <p:sp>
        <p:nvSpPr>
          <p:cNvPr id="4" name="Slide Number Placeholder 3"/>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414519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em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emf"/><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63813" cy="1619250"/>
          </a:xfrm>
          <a:prstGeom prst="rect">
            <a:avLst/>
          </a:prstGeom>
          <a:solidFill>
            <a:schemeClr val="tx2"/>
          </a:solidFill>
        </p:spPr>
        <p:txBody>
          <a:bodyPr vert="horz" lIns="540000" tIns="0" rIns="0" bIns="36000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989013" y="2484438"/>
            <a:ext cx="8713787" cy="40671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71113" y="6876950"/>
            <a:ext cx="1800000" cy="216000"/>
          </a:xfrm>
          <a:prstGeom prst="rect">
            <a:avLst/>
          </a:prstGeom>
        </p:spPr>
        <p:txBody>
          <a:bodyPr vert="horz" lIns="0" tIns="0" rIns="0" bIns="0" rtlCol="0" anchor="b" anchorCtr="0">
            <a:noAutofit/>
          </a:bodyPr>
          <a:lstStyle>
            <a:lvl1pPr algn="r">
              <a:defRPr sz="900" b="1">
                <a:solidFill>
                  <a:schemeClr val="bg1">
                    <a:alpha val="0"/>
                  </a:schemeClr>
                </a:solidFill>
              </a:defRPr>
            </a:lvl1pPr>
          </a:lstStyle>
          <a:p>
            <a:r>
              <a:rPr lang="en-US" dirty="0"/>
              <a:t>23 March 2018</a:t>
            </a:r>
            <a:endParaRPr lang="en-GB" dirty="0"/>
          </a:p>
        </p:txBody>
      </p:sp>
      <p:sp>
        <p:nvSpPr>
          <p:cNvPr id="5" name="Footer Placeholder 4"/>
          <p:cNvSpPr>
            <a:spLocks noGrp="1"/>
          </p:cNvSpPr>
          <p:nvPr>
            <p:ph type="ftr" sz="quarter" idx="3"/>
          </p:nvPr>
        </p:nvSpPr>
        <p:spPr>
          <a:xfrm>
            <a:off x="989013" y="6876950"/>
            <a:ext cx="4356100" cy="216000"/>
          </a:xfrm>
          <a:prstGeom prst="rect">
            <a:avLst/>
          </a:prstGeom>
        </p:spPr>
        <p:txBody>
          <a:bodyPr vert="horz" lIns="0" tIns="0" rIns="0" bIns="0" rtlCol="0" anchor="b" anchorCtr="0">
            <a:noAutofit/>
          </a:bodyPr>
          <a:lstStyle>
            <a:lvl1pPr algn="l">
              <a:defRPr sz="900" b="1">
                <a:solidFill>
                  <a:schemeClr val="tx2"/>
                </a:solidFill>
              </a:defRPr>
            </a:lvl1pPr>
          </a:lstStyle>
          <a:p>
            <a:r>
              <a:rPr lang="en-GB"/>
              <a:t>Update footer details using Insert &gt; Header &amp; Footer</a:t>
            </a:r>
            <a:endParaRPr lang="en-GB" dirty="0"/>
          </a:p>
        </p:txBody>
      </p:sp>
      <p:sp>
        <p:nvSpPr>
          <p:cNvPr id="6" name="Slide Number Placeholder 5"/>
          <p:cNvSpPr>
            <a:spLocks noGrp="1"/>
          </p:cNvSpPr>
          <p:nvPr>
            <p:ph type="sldNum" sz="quarter" idx="4"/>
          </p:nvPr>
        </p:nvSpPr>
        <p:spPr>
          <a:xfrm>
            <a:off x="520700" y="6876950"/>
            <a:ext cx="468313" cy="216000"/>
          </a:xfrm>
          <a:prstGeom prst="rect">
            <a:avLst/>
          </a:prstGeom>
        </p:spPr>
        <p:txBody>
          <a:bodyPr vert="horz" lIns="0" tIns="0" rIns="0" bIns="0" rtlCol="0" anchor="b" anchorCtr="0">
            <a:noAutofit/>
          </a:bodyPr>
          <a:lstStyle>
            <a:lvl1pPr algn="l">
              <a:defRPr sz="1200" b="1">
                <a:solidFill>
                  <a:schemeClr val="tx2"/>
                </a:solidFill>
              </a:defRPr>
            </a:lvl1pPr>
          </a:lstStyle>
          <a:p>
            <a:fld id="{FD28B870-EEFD-41FE-9A4E-B1C66D221408}" type="slidenum">
              <a:rPr lang="en-GB" smtClean="0"/>
              <a:pPr/>
              <a:t>‹#›</a:t>
            </a:fld>
            <a:endParaRPr lang="en-GB" dirty="0"/>
          </a:p>
        </p:txBody>
      </p:sp>
      <p:sp>
        <p:nvSpPr>
          <p:cNvPr id="7" name="Rectangle 6"/>
          <p:cNvSpPr/>
          <p:nvPr userDrawn="1"/>
        </p:nvSpPr>
        <p:spPr>
          <a:xfrm>
            <a:off x="8963813" y="0"/>
            <a:ext cx="1728000" cy="1619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33080" y="208800"/>
            <a:ext cx="789465" cy="1170000"/>
          </a:xfrm>
          <a:prstGeom prst="rect">
            <a:avLst/>
          </a:prstGeom>
        </p:spPr>
      </p:pic>
      <p:sp>
        <p:nvSpPr>
          <p:cNvPr id="9" name="Subtitle 2">
            <a:extLst>
              <a:ext uri="{FF2B5EF4-FFF2-40B4-BE49-F238E27FC236}">
                <a16:creationId xmlns:a16="http://schemas.microsoft.com/office/drawing/2014/main" id="{F4A8BE04-8343-5E40-876E-CB5C57069F6D}"/>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105214897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6" r:id="rId5"/>
    <p:sldLayoutId id="2147483653" r:id="rId6"/>
    <p:sldLayoutId id="2147483657" r:id="rId7"/>
    <p:sldLayoutId id="2147483654" r:id="rId8"/>
    <p:sldLayoutId id="2147483655" r:id="rId9"/>
  </p:sldLayoutIdLst>
  <p:hf hdr="0"/>
  <p:txStyles>
    <p:titleStyle>
      <a:lvl1pPr algn="l" defTabSz="1007943"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3367">
          <p15:clr>
            <a:srgbClr val="F26B43"/>
          </p15:clr>
        </p15:guide>
        <p15:guide id="3" orient="horz" pos="1020">
          <p15:clr>
            <a:srgbClr val="F26B43"/>
          </p15:clr>
        </p15:guide>
        <p15:guide id="6" pos="124">
          <p15:clr>
            <a:srgbClr val="F26B43"/>
          </p15:clr>
        </p15:guide>
        <p15:guide id="7" pos="328">
          <p15:clr>
            <a:srgbClr val="F26B43"/>
          </p15:clr>
        </p15:guide>
        <p15:guide id="8" pos="6611">
          <p15:clr>
            <a:srgbClr val="F26B43"/>
          </p15:clr>
        </p15:guide>
        <p15:guide id="9" orient="horz" pos="4762">
          <p15:clr>
            <a:srgbClr val="F26B43"/>
          </p15:clr>
        </p15:guide>
        <p15:guide id="10" orient="horz" pos="4637">
          <p15:clr>
            <a:srgbClr val="F26B43"/>
          </p15:clr>
        </p15:guide>
        <p15:guide id="11" orient="horz" pos="1145">
          <p15:clr>
            <a:srgbClr val="F26B43"/>
          </p15:clr>
        </p15:guide>
        <p15:guide id="12" orient="horz" pos="4468">
          <p15:clr>
            <a:srgbClr val="F26B43"/>
          </p15:clr>
        </p15:guide>
        <p15:guide id="13" pos="623">
          <p15:clr>
            <a:srgbClr val="F26B43"/>
          </p15:clr>
        </p15:guide>
        <p15:guide id="14" pos="6407">
          <p15:clr>
            <a:srgbClr val="F26B43"/>
          </p15:clr>
        </p15:guide>
        <p15:guide id="15" orient="horz" pos="1565">
          <p15:clr>
            <a:srgbClr val="F26B43"/>
          </p15:clr>
        </p15:guide>
        <p15:guide id="16" pos="5646">
          <p15:clr>
            <a:srgbClr val="F26B43"/>
          </p15:clr>
        </p15:guide>
        <p15:guide id="17" orient="horz" pos="4127">
          <p15:clr>
            <a:srgbClr val="F26B43"/>
          </p15:clr>
        </p15:guide>
        <p15:guide id="18" pos="61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63813" cy="1619250"/>
          </a:xfrm>
          <a:prstGeom prst="rect">
            <a:avLst/>
          </a:prstGeom>
          <a:solidFill>
            <a:schemeClr val="tx2"/>
          </a:solidFill>
        </p:spPr>
        <p:txBody>
          <a:bodyPr vert="horz" lIns="540000" tIns="0" rIns="0" bIns="36000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989013" y="2484438"/>
            <a:ext cx="8713787" cy="4067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
        <p:nvSpPr>
          <p:cNvPr id="4" name="Date Placeholder 3"/>
          <p:cNvSpPr>
            <a:spLocks noGrp="1"/>
          </p:cNvSpPr>
          <p:nvPr>
            <p:ph type="dt" sz="half" idx="2"/>
          </p:nvPr>
        </p:nvSpPr>
        <p:spPr>
          <a:xfrm>
            <a:off x="8371113" y="6876950"/>
            <a:ext cx="1800000" cy="216000"/>
          </a:xfrm>
          <a:prstGeom prst="rect">
            <a:avLst/>
          </a:prstGeom>
        </p:spPr>
        <p:txBody>
          <a:bodyPr vert="horz" lIns="0" tIns="0" rIns="0" bIns="0" rtlCol="0" anchor="b" anchorCtr="0">
            <a:noAutofit/>
          </a:bodyPr>
          <a:lstStyle>
            <a:lvl1pPr algn="r">
              <a:defRPr sz="900" b="1">
                <a:solidFill>
                  <a:schemeClr val="bg1">
                    <a:alpha val="0"/>
                  </a:schemeClr>
                </a:solidFill>
              </a:defRPr>
            </a:lvl1pPr>
          </a:lstStyle>
          <a:p>
            <a:r>
              <a:rPr lang="en-US" dirty="0"/>
              <a:t>23 March 2018</a:t>
            </a:r>
            <a:endParaRPr lang="en-GB" dirty="0"/>
          </a:p>
        </p:txBody>
      </p:sp>
      <p:sp>
        <p:nvSpPr>
          <p:cNvPr id="5" name="Footer Placeholder 4"/>
          <p:cNvSpPr>
            <a:spLocks noGrp="1"/>
          </p:cNvSpPr>
          <p:nvPr>
            <p:ph type="ftr" sz="quarter" idx="3"/>
          </p:nvPr>
        </p:nvSpPr>
        <p:spPr>
          <a:xfrm>
            <a:off x="989013" y="6876950"/>
            <a:ext cx="4356100" cy="216000"/>
          </a:xfrm>
          <a:prstGeom prst="rect">
            <a:avLst/>
          </a:prstGeom>
        </p:spPr>
        <p:txBody>
          <a:bodyPr vert="horz" lIns="0" tIns="0" rIns="0" bIns="0" rtlCol="0" anchor="b" anchorCtr="0">
            <a:noAutofit/>
          </a:bodyPr>
          <a:lstStyle>
            <a:lvl1pPr algn="l">
              <a:defRPr sz="900" b="1">
                <a:solidFill>
                  <a:schemeClr val="tx2"/>
                </a:solidFill>
              </a:defRPr>
            </a:lvl1pPr>
          </a:lstStyle>
          <a:p>
            <a:r>
              <a:rPr lang="en-GB"/>
              <a:t>Update footer details using Insert &gt; Header &amp; Footer</a:t>
            </a:r>
            <a:endParaRPr lang="en-GB" dirty="0"/>
          </a:p>
        </p:txBody>
      </p:sp>
      <p:sp>
        <p:nvSpPr>
          <p:cNvPr id="6" name="Slide Number Placeholder 5"/>
          <p:cNvSpPr>
            <a:spLocks noGrp="1"/>
          </p:cNvSpPr>
          <p:nvPr>
            <p:ph type="sldNum" sz="quarter" idx="4"/>
          </p:nvPr>
        </p:nvSpPr>
        <p:spPr>
          <a:xfrm>
            <a:off x="520700" y="6876950"/>
            <a:ext cx="468313" cy="216000"/>
          </a:xfrm>
          <a:prstGeom prst="rect">
            <a:avLst/>
          </a:prstGeom>
        </p:spPr>
        <p:txBody>
          <a:bodyPr vert="horz" lIns="0" tIns="0" rIns="0" bIns="0" rtlCol="0" anchor="b" anchorCtr="0">
            <a:noAutofit/>
          </a:bodyPr>
          <a:lstStyle>
            <a:lvl1pPr algn="l">
              <a:defRPr sz="1200" b="1">
                <a:solidFill>
                  <a:schemeClr val="tx2"/>
                </a:solidFill>
              </a:defRPr>
            </a:lvl1pPr>
          </a:lstStyle>
          <a:p>
            <a:fld id="{FD28B870-EEFD-41FE-9A4E-B1C66D221408}" type="slidenum">
              <a:rPr lang="en-GB" smtClean="0"/>
              <a:pPr/>
              <a:t>‹#›</a:t>
            </a:fld>
            <a:endParaRPr lang="en-GB" dirty="0"/>
          </a:p>
        </p:txBody>
      </p:sp>
      <p:sp>
        <p:nvSpPr>
          <p:cNvPr id="7" name="Rectangle 6"/>
          <p:cNvSpPr/>
          <p:nvPr userDrawn="1"/>
        </p:nvSpPr>
        <p:spPr>
          <a:xfrm>
            <a:off x="8963813" y="0"/>
            <a:ext cx="1728000" cy="1619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33080" y="208800"/>
            <a:ext cx="789465" cy="1170000"/>
          </a:xfrm>
          <a:prstGeom prst="rect">
            <a:avLst/>
          </a:prstGeom>
        </p:spPr>
      </p:pic>
      <p:sp>
        <p:nvSpPr>
          <p:cNvPr id="9" name="Subtitle 2">
            <a:extLst>
              <a:ext uri="{FF2B5EF4-FFF2-40B4-BE49-F238E27FC236}">
                <a16:creationId xmlns:a16="http://schemas.microsoft.com/office/drawing/2014/main" id="{1B9B82FF-0A98-E94A-BF45-AEEB3F802866}"/>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335424980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p:txStyles>
    <p:titleStyle>
      <a:lvl1pPr algn="l" defTabSz="1007943"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3367">
          <p15:clr>
            <a:srgbClr val="F26B43"/>
          </p15:clr>
        </p15:guide>
        <p15:guide id="3" orient="horz" pos="1020">
          <p15:clr>
            <a:srgbClr val="F26B43"/>
          </p15:clr>
        </p15:guide>
        <p15:guide id="4" pos="124">
          <p15:clr>
            <a:srgbClr val="F26B43"/>
          </p15:clr>
        </p15:guide>
        <p15:guide id="5" pos="328">
          <p15:clr>
            <a:srgbClr val="F26B43"/>
          </p15:clr>
        </p15:guide>
        <p15:guide id="6" pos="6611">
          <p15:clr>
            <a:srgbClr val="F26B43"/>
          </p15:clr>
        </p15:guide>
        <p15:guide id="7" orient="horz" pos="4762">
          <p15:clr>
            <a:srgbClr val="F26B43"/>
          </p15:clr>
        </p15:guide>
        <p15:guide id="8" orient="horz" pos="4637">
          <p15:clr>
            <a:srgbClr val="F26B43"/>
          </p15:clr>
        </p15:guide>
        <p15:guide id="9" orient="horz" pos="1145">
          <p15:clr>
            <a:srgbClr val="F26B43"/>
          </p15:clr>
        </p15:guide>
        <p15:guide id="10" orient="horz" pos="4468">
          <p15:clr>
            <a:srgbClr val="F26B43"/>
          </p15:clr>
        </p15:guide>
        <p15:guide id="11" pos="623">
          <p15:clr>
            <a:srgbClr val="F26B43"/>
          </p15:clr>
        </p15:guide>
        <p15:guide id="12" pos="6407">
          <p15:clr>
            <a:srgbClr val="F26B43"/>
          </p15:clr>
        </p15:guide>
        <p15:guide id="13" orient="horz" pos="1565">
          <p15:clr>
            <a:srgbClr val="F26B43"/>
          </p15:clr>
        </p15:guide>
        <p15:guide id="14" pos="5646">
          <p15:clr>
            <a:srgbClr val="F26B43"/>
          </p15:clr>
        </p15:guide>
        <p15:guide id="15" orient="horz" pos="4127">
          <p15:clr>
            <a:srgbClr val="F26B43"/>
          </p15:clr>
        </p15:guide>
        <p15:guide id="16" pos="61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63813" cy="1619250"/>
          </a:xfrm>
          <a:prstGeom prst="rect">
            <a:avLst/>
          </a:prstGeom>
          <a:solidFill>
            <a:schemeClr val="tx2"/>
          </a:solidFill>
        </p:spPr>
        <p:txBody>
          <a:bodyPr vert="horz" lIns="540000" tIns="0" rIns="0" bIns="36000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989013" y="2484438"/>
            <a:ext cx="8713787" cy="4067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
        <p:nvSpPr>
          <p:cNvPr id="4" name="Date Placeholder 3"/>
          <p:cNvSpPr>
            <a:spLocks noGrp="1"/>
          </p:cNvSpPr>
          <p:nvPr>
            <p:ph type="dt" sz="half" idx="2"/>
          </p:nvPr>
        </p:nvSpPr>
        <p:spPr>
          <a:xfrm>
            <a:off x="8371113" y="6876950"/>
            <a:ext cx="1800000" cy="216000"/>
          </a:xfrm>
          <a:prstGeom prst="rect">
            <a:avLst/>
          </a:prstGeom>
        </p:spPr>
        <p:txBody>
          <a:bodyPr vert="horz" lIns="0" tIns="0" rIns="0" bIns="0" rtlCol="0" anchor="b" anchorCtr="0">
            <a:noAutofit/>
          </a:bodyPr>
          <a:lstStyle>
            <a:lvl1pPr algn="r">
              <a:defRPr sz="900" b="1">
                <a:solidFill>
                  <a:schemeClr val="bg1">
                    <a:alpha val="0"/>
                  </a:schemeClr>
                </a:solidFill>
              </a:defRPr>
            </a:lvl1pPr>
          </a:lstStyle>
          <a:p>
            <a:r>
              <a:rPr lang="en-US" dirty="0"/>
              <a:t>23 March 2018</a:t>
            </a:r>
            <a:endParaRPr lang="en-GB" dirty="0"/>
          </a:p>
        </p:txBody>
      </p:sp>
      <p:sp>
        <p:nvSpPr>
          <p:cNvPr id="5" name="Footer Placeholder 4"/>
          <p:cNvSpPr>
            <a:spLocks noGrp="1"/>
          </p:cNvSpPr>
          <p:nvPr>
            <p:ph type="ftr" sz="quarter" idx="3"/>
          </p:nvPr>
        </p:nvSpPr>
        <p:spPr>
          <a:xfrm>
            <a:off x="989013" y="6876950"/>
            <a:ext cx="4356100" cy="216000"/>
          </a:xfrm>
          <a:prstGeom prst="rect">
            <a:avLst/>
          </a:prstGeom>
        </p:spPr>
        <p:txBody>
          <a:bodyPr vert="horz" lIns="0" tIns="0" rIns="0" bIns="0" rtlCol="0" anchor="b" anchorCtr="0">
            <a:noAutofit/>
          </a:bodyPr>
          <a:lstStyle>
            <a:lvl1pPr algn="l">
              <a:defRPr sz="900" b="1">
                <a:solidFill>
                  <a:schemeClr val="tx2"/>
                </a:solidFill>
              </a:defRPr>
            </a:lvl1pPr>
          </a:lstStyle>
          <a:p>
            <a:r>
              <a:rPr lang="en-GB"/>
              <a:t>Update footer details using Insert &gt; Header &amp; Footer</a:t>
            </a:r>
            <a:endParaRPr lang="en-GB" dirty="0"/>
          </a:p>
        </p:txBody>
      </p:sp>
      <p:sp>
        <p:nvSpPr>
          <p:cNvPr id="6" name="Slide Number Placeholder 5"/>
          <p:cNvSpPr>
            <a:spLocks noGrp="1"/>
          </p:cNvSpPr>
          <p:nvPr>
            <p:ph type="sldNum" sz="quarter" idx="4"/>
          </p:nvPr>
        </p:nvSpPr>
        <p:spPr>
          <a:xfrm>
            <a:off x="520700" y="6876950"/>
            <a:ext cx="468313" cy="216000"/>
          </a:xfrm>
          <a:prstGeom prst="rect">
            <a:avLst/>
          </a:prstGeom>
        </p:spPr>
        <p:txBody>
          <a:bodyPr vert="horz" lIns="0" tIns="0" rIns="0" bIns="0" rtlCol="0" anchor="b" anchorCtr="0">
            <a:noAutofit/>
          </a:bodyPr>
          <a:lstStyle>
            <a:lvl1pPr algn="l">
              <a:defRPr sz="1200" b="1">
                <a:solidFill>
                  <a:schemeClr val="tx2"/>
                </a:solidFill>
              </a:defRPr>
            </a:lvl1pPr>
          </a:lstStyle>
          <a:p>
            <a:fld id="{FD28B870-EEFD-41FE-9A4E-B1C66D221408}" type="slidenum">
              <a:rPr lang="en-GB" smtClean="0"/>
              <a:pPr/>
              <a:t>‹#›</a:t>
            </a:fld>
            <a:endParaRPr lang="en-GB" dirty="0"/>
          </a:p>
        </p:txBody>
      </p:sp>
      <p:sp>
        <p:nvSpPr>
          <p:cNvPr id="7" name="Rectangle 6"/>
          <p:cNvSpPr/>
          <p:nvPr userDrawn="1"/>
        </p:nvSpPr>
        <p:spPr>
          <a:xfrm>
            <a:off x="8963813" y="0"/>
            <a:ext cx="1728000" cy="1619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33080" y="208800"/>
            <a:ext cx="789465" cy="1170000"/>
          </a:xfrm>
          <a:prstGeom prst="rect">
            <a:avLst/>
          </a:prstGeom>
        </p:spPr>
      </p:pic>
      <p:sp>
        <p:nvSpPr>
          <p:cNvPr id="9" name="Subtitle 2">
            <a:extLst>
              <a:ext uri="{FF2B5EF4-FFF2-40B4-BE49-F238E27FC236}">
                <a16:creationId xmlns:a16="http://schemas.microsoft.com/office/drawing/2014/main" id="{4A343F20-7B53-6541-9E8D-9EAC8D7D9B18}"/>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417603200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p:txStyles>
    <p:titleStyle>
      <a:lvl1pPr algn="l" defTabSz="1007943"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3367">
          <p15:clr>
            <a:srgbClr val="F26B43"/>
          </p15:clr>
        </p15:guide>
        <p15:guide id="3" orient="horz" pos="1020">
          <p15:clr>
            <a:srgbClr val="F26B43"/>
          </p15:clr>
        </p15:guide>
        <p15:guide id="4" pos="124">
          <p15:clr>
            <a:srgbClr val="F26B43"/>
          </p15:clr>
        </p15:guide>
        <p15:guide id="5" pos="328">
          <p15:clr>
            <a:srgbClr val="F26B43"/>
          </p15:clr>
        </p15:guide>
        <p15:guide id="6" pos="6611">
          <p15:clr>
            <a:srgbClr val="F26B43"/>
          </p15:clr>
        </p15:guide>
        <p15:guide id="7" orient="horz" pos="4762">
          <p15:clr>
            <a:srgbClr val="F26B43"/>
          </p15:clr>
        </p15:guide>
        <p15:guide id="8" orient="horz" pos="4637">
          <p15:clr>
            <a:srgbClr val="F26B43"/>
          </p15:clr>
        </p15:guide>
        <p15:guide id="9" orient="horz" pos="1145">
          <p15:clr>
            <a:srgbClr val="F26B43"/>
          </p15:clr>
        </p15:guide>
        <p15:guide id="10" orient="horz" pos="4468">
          <p15:clr>
            <a:srgbClr val="F26B43"/>
          </p15:clr>
        </p15:guide>
        <p15:guide id="11" pos="623">
          <p15:clr>
            <a:srgbClr val="F26B43"/>
          </p15:clr>
        </p15:guide>
        <p15:guide id="12" pos="6407">
          <p15:clr>
            <a:srgbClr val="F26B43"/>
          </p15:clr>
        </p15:guide>
        <p15:guide id="13" orient="horz" pos="1565">
          <p15:clr>
            <a:srgbClr val="F26B43"/>
          </p15:clr>
        </p15:guide>
        <p15:guide id="14" pos="5646">
          <p15:clr>
            <a:srgbClr val="F26B43"/>
          </p15:clr>
        </p15:guide>
        <p15:guide id="15" orient="horz" pos="4127">
          <p15:clr>
            <a:srgbClr val="F26B43"/>
          </p15:clr>
        </p15:guide>
        <p15:guide id="16" pos="611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63813" cy="1619250"/>
          </a:xfrm>
          <a:prstGeom prst="rect">
            <a:avLst/>
          </a:prstGeom>
          <a:solidFill>
            <a:schemeClr val="tx2"/>
          </a:solidFill>
        </p:spPr>
        <p:txBody>
          <a:bodyPr vert="horz" lIns="540000" tIns="0" rIns="0" bIns="36000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989013" y="2484438"/>
            <a:ext cx="8713787" cy="4067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
        <p:nvSpPr>
          <p:cNvPr id="5" name="Footer Placeholder 4"/>
          <p:cNvSpPr>
            <a:spLocks noGrp="1"/>
          </p:cNvSpPr>
          <p:nvPr>
            <p:ph type="ftr" sz="quarter" idx="3"/>
          </p:nvPr>
        </p:nvSpPr>
        <p:spPr>
          <a:xfrm>
            <a:off x="989013" y="6876950"/>
            <a:ext cx="4356100" cy="216000"/>
          </a:xfrm>
          <a:prstGeom prst="rect">
            <a:avLst/>
          </a:prstGeom>
        </p:spPr>
        <p:txBody>
          <a:bodyPr vert="horz" lIns="0" tIns="0" rIns="0" bIns="0" rtlCol="0" anchor="b" anchorCtr="0">
            <a:noAutofit/>
          </a:bodyPr>
          <a:lstStyle>
            <a:lvl1pPr algn="l">
              <a:defRPr sz="900" b="1">
                <a:solidFill>
                  <a:schemeClr val="accent1"/>
                </a:solidFill>
              </a:defRPr>
            </a:lvl1pPr>
          </a:lstStyle>
          <a:p>
            <a:r>
              <a:rPr lang="en-GB" dirty="0"/>
              <a:t>Update footer details using Insert &gt; Header &amp; Footer</a:t>
            </a:r>
          </a:p>
        </p:txBody>
      </p:sp>
      <p:sp>
        <p:nvSpPr>
          <p:cNvPr id="6" name="Slide Number Placeholder 5"/>
          <p:cNvSpPr>
            <a:spLocks noGrp="1"/>
          </p:cNvSpPr>
          <p:nvPr>
            <p:ph type="sldNum" sz="quarter" idx="4"/>
          </p:nvPr>
        </p:nvSpPr>
        <p:spPr>
          <a:xfrm>
            <a:off x="520700" y="6876950"/>
            <a:ext cx="468313" cy="216000"/>
          </a:xfrm>
          <a:prstGeom prst="rect">
            <a:avLst/>
          </a:prstGeom>
        </p:spPr>
        <p:txBody>
          <a:bodyPr vert="horz" lIns="0" tIns="0" rIns="0" bIns="0" rtlCol="0" anchor="b" anchorCtr="0">
            <a:noAutofit/>
          </a:bodyPr>
          <a:lstStyle>
            <a:lvl1pPr algn="l">
              <a:defRPr sz="1200" b="1">
                <a:solidFill>
                  <a:schemeClr val="accent1"/>
                </a:solidFill>
              </a:defRPr>
            </a:lvl1pPr>
          </a:lstStyle>
          <a:p>
            <a:fld id="{FD28B870-EEFD-41FE-9A4E-B1C66D221408}" type="slidenum">
              <a:rPr lang="en-GB" smtClean="0"/>
              <a:pPr/>
              <a:t>‹#›</a:t>
            </a:fld>
            <a:endParaRPr lang="en-GB" dirty="0"/>
          </a:p>
        </p:txBody>
      </p:sp>
      <p:sp>
        <p:nvSpPr>
          <p:cNvPr id="7" name="Rectangle 6"/>
          <p:cNvSpPr/>
          <p:nvPr userDrawn="1"/>
        </p:nvSpPr>
        <p:spPr>
          <a:xfrm>
            <a:off x="8963813" y="0"/>
            <a:ext cx="1728000" cy="1619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33080" y="208800"/>
            <a:ext cx="789465" cy="1170000"/>
          </a:xfrm>
          <a:prstGeom prst="rect">
            <a:avLst/>
          </a:prstGeom>
        </p:spPr>
      </p:pic>
      <p:sp>
        <p:nvSpPr>
          <p:cNvPr id="8" name="TextBox 7">
            <a:extLst>
              <a:ext uri="{FF2B5EF4-FFF2-40B4-BE49-F238E27FC236}">
                <a16:creationId xmlns:a16="http://schemas.microsoft.com/office/drawing/2014/main" id="{D0BE5193-5AC0-9E45-96AA-59FCDCDB9BE9}"/>
              </a:ext>
            </a:extLst>
          </p:cNvPr>
          <p:cNvSpPr txBox="1"/>
          <p:nvPr userDrawn="1"/>
        </p:nvSpPr>
        <p:spPr>
          <a:xfrm>
            <a:off x="9164940" y="6945252"/>
            <a:ext cx="0" cy="0"/>
          </a:xfrm>
          <a:prstGeom prst="rect">
            <a:avLst/>
          </a:prstGeom>
          <a:noFill/>
        </p:spPr>
        <p:txBody>
          <a:bodyPr wrap="none" lIns="0" tIns="0" rIns="0" bIns="0" rtlCol="0">
            <a:noAutofit/>
          </a:bodyPr>
          <a:lstStyle/>
          <a:p>
            <a:pPr defTabSz="1007943">
              <a:lnSpc>
                <a:spcPct val="110000"/>
              </a:lnSpc>
            </a:pPr>
            <a:endParaRPr lang="en-US" baseline="0" dirty="0">
              <a:solidFill>
                <a:schemeClr val="tx1"/>
              </a:solidFill>
            </a:endParaRPr>
          </a:p>
        </p:txBody>
      </p:sp>
      <p:sp>
        <p:nvSpPr>
          <p:cNvPr id="9" name="Subtitle 2">
            <a:extLst>
              <a:ext uri="{FF2B5EF4-FFF2-40B4-BE49-F238E27FC236}">
                <a16:creationId xmlns:a16="http://schemas.microsoft.com/office/drawing/2014/main" id="{CF183052-4F7E-244D-92FD-09666DCDE900}"/>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34061339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hdr="0"/>
  <p:txStyles>
    <p:titleStyle>
      <a:lvl1pPr algn="l" defTabSz="1007943"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accent1"/>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accent1"/>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3367">
          <p15:clr>
            <a:srgbClr val="F26B43"/>
          </p15:clr>
        </p15:guide>
        <p15:guide id="3" orient="horz" pos="1020">
          <p15:clr>
            <a:srgbClr val="F26B43"/>
          </p15:clr>
        </p15:guide>
        <p15:guide id="4" pos="124">
          <p15:clr>
            <a:srgbClr val="F26B43"/>
          </p15:clr>
        </p15:guide>
        <p15:guide id="5" pos="328">
          <p15:clr>
            <a:srgbClr val="F26B43"/>
          </p15:clr>
        </p15:guide>
        <p15:guide id="6" pos="6611">
          <p15:clr>
            <a:srgbClr val="F26B43"/>
          </p15:clr>
        </p15:guide>
        <p15:guide id="7" orient="horz" pos="4762">
          <p15:clr>
            <a:srgbClr val="F26B43"/>
          </p15:clr>
        </p15:guide>
        <p15:guide id="8" orient="horz" pos="4637">
          <p15:clr>
            <a:srgbClr val="F26B43"/>
          </p15:clr>
        </p15:guide>
        <p15:guide id="9" orient="horz" pos="1145">
          <p15:clr>
            <a:srgbClr val="F26B43"/>
          </p15:clr>
        </p15:guide>
        <p15:guide id="10" orient="horz" pos="4468">
          <p15:clr>
            <a:srgbClr val="F26B43"/>
          </p15:clr>
        </p15:guide>
        <p15:guide id="11" pos="623">
          <p15:clr>
            <a:srgbClr val="F26B43"/>
          </p15:clr>
        </p15:guide>
        <p15:guide id="12" pos="6407">
          <p15:clr>
            <a:srgbClr val="F26B43"/>
          </p15:clr>
        </p15:guide>
        <p15:guide id="13" orient="horz" pos="1565">
          <p15:clr>
            <a:srgbClr val="F26B43"/>
          </p15:clr>
        </p15:guide>
        <p15:guide id="14" pos="5646">
          <p15:clr>
            <a:srgbClr val="F26B43"/>
          </p15:clr>
        </p15:guide>
        <p15:guide id="15" orient="horz" pos="4127">
          <p15:clr>
            <a:srgbClr val="F26B43"/>
          </p15:clr>
        </p15:guide>
        <p15:guide id="16" pos="61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hyperlink" Target="https://www.youtube.com/watch?v=5b-GSGpB2p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hyperlink" Target="https://www.youtube.com/watch?v=ZZjimYqdFf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17.jpe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22FEA6-64A4-A049-8CDD-47DFF9F95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48"/>
            <a:ext cx="10691813" cy="7555378"/>
          </a:xfrm>
          <a:prstGeom prst="rect">
            <a:avLst/>
          </a:prstGeom>
        </p:spPr>
      </p:pic>
      <p:sp>
        <p:nvSpPr>
          <p:cNvPr id="2" name="Title 1"/>
          <p:cNvSpPr>
            <a:spLocks noGrp="1"/>
          </p:cNvSpPr>
          <p:nvPr>
            <p:ph type="ctrTitle"/>
          </p:nvPr>
        </p:nvSpPr>
        <p:spPr>
          <a:xfrm>
            <a:off x="520697" y="4075801"/>
            <a:ext cx="5196611" cy="1190083"/>
          </a:xfrm>
        </p:spPr>
        <p:txBody>
          <a:bodyPr/>
          <a:lstStyle/>
          <a:p>
            <a:r>
              <a:rPr lang="en-GB" dirty="0"/>
              <a:t>Start your Bronze DofE</a:t>
            </a:r>
          </a:p>
        </p:txBody>
      </p:sp>
      <p:sp>
        <p:nvSpPr>
          <p:cNvPr id="8" name="Rectangle 7">
            <a:extLst>
              <a:ext uri="{FF2B5EF4-FFF2-40B4-BE49-F238E27FC236}">
                <a16:creationId xmlns:a16="http://schemas.microsoft.com/office/drawing/2014/main" id="{FB02C1D5-EABA-9240-905C-C7F22EAD41D2}"/>
              </a:ext>
            </a:extLst>
          </p:cNvPr>
          <p:cNvSpPr/>
          <p:nvPr/>
        </p:nvSpPr>
        <p:spPr>
          <a:xfrm>
            <a:off x="0" y="0"/>
            <a:ext cx="2196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a:extLst>
              <a:ext uri="{FF2B5EF4-FFF2-40B4-BE49-F238E27FC236}">
                <a16:creationId xmlns:a16="http://schemas.microsoft.com/office/drawing/2014/main" id="{72AF701B-924D-A348-B629-AF09B6766F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919" y="396000"/>
            <a:ext cx="1020161" cy="1260000"/>
          </a:xfrm>
          <a:prstGeom prst="rect">
            <a:avLst/>
          </a:prstGeom>
        </p:spPr>
      </p:pic>
    </p:spTree>
    <p:extLst>
      <p:ext uri="{BB962C8B-B14F-4D97-AF65-F5344CB8AC3E}">
        <p14:creationId xmlns:p14="http://schemas.microsoft.com/office/powerpoint/2010/main" val="901233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22416F-88A7-214D-A8AB-A90D90C472F0}"/>
              </a:ext>
            </a:extLst>
          </p:cNvPr>
          <p:cNvSpPr>
            <a:spLocks noGrp="1"/>
          </p:cNvSpPr>
          <p:nvPr>
            <p:ph type="title"/>
          </p:nvPr>
        </p:nvSpPr>
        <p:spPr/>
        <p:txBody>
          <a:bodyPr/>
          <a:lstStyle/>
          <a:p>
            <a:r>
              <a:rPr lang="en-US" dirty="0"/>
              <a:t>A </a:t>
            </a:r>
            <a:r>
              <a:rPr lang="en-US" dirty="0" err="1"/>
              <a:t>flavour</a:t>
            </a:r>
            <a:r>
              <a:rPr lang="en-US" dirty="0"/>
              <a:t> of a DofE expedition</a:t>
            </a:r>
          </a:p>
        </p:txBody>
      </p:sp>
      <p:pic>
        <p:nvPicPr>
          <p:cNvPr id="3" name="Picture 2">
            <a:extLst>
              <a:ext uri="{FF2B5EF4-FFF2-40B4-BE49-F238E27FC236}">
                <a16:creationId xmlns:a16="http://schemas.microsoft.com/office/drawing/2014/main" id="{FDEF31F3-3DB4-45A5-A5BD-B84EFF379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589" y="2328772"/>
            <a:ext cx="6988633" cy="4656178"/>
          </a:xfrm>
          <a:prstGeom prst="rect">
            <a:avLst/>
          </a:prstGeom>
        </p:spPr>
      </p:pic>
      <p:pic>
        <p:nvPicPr>
          <p:cNvPr id="11" name="Picture 10">
            <a:hlinkClick r:id="rId4"/>
            <a:extLst>
              <a:ext uri="{FF2B5EF4-FFF2-40B4-BE49-F238E27FC236}">
                <a16:creationId xmlns:a16="http://schemas.microsoft.com/office/drawing/2014/main" id="{1E3E63F9-D9E5-43B3-9849-25254B57E3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5485" y="4126441"/>
            <a:ext cx="1060839" cy="1060839"/>
          </a:xfrm>
          <a:prstGeom prst="rect">
            <a:avLst/>
          </a:prstGeom>
        </p:spPr>
      </p:pic>
      <p:sp>
        <p:nvSpPr>
          <p:cNvPr id="6" name="Subtitle 2">
            <a:extLst>
              <a:ext uri="{FF2B5EF4-FFF2-40B4-BE49-F238E27FC236}">
                <a16:creationId xmlns:a16="http://schemas.microsoft.com/office/drawing/2014/main" id="{A32B45E3-FFD7-8C4D-B121-5A4F495DAE44}"/>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392343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 your DofE?</a:t>
            </a:r>
          </a:p>
        </p:txBody>
      </p:sp>
      <p:sp>
        <p:nvSpPr>
          <p:cNvPr id="3" name="Content Placeholder 2"/>
          <p:cNvSpPr>
            <a:spLocks noGrp="1"/>
          </p:cNvSpPr>
          <p:nvPr>
            <p:ph idx="1"/>
          </p:nvPr>
        </p:nvSpPr>
        <p:spPr>
          <a:xfrm>
            <a:off x="533541" y="2108579"/>
            <a:ext cx="6160425" cy="5092756"/>
          </a:xfrm>
        </p:spPr>
        <p:txBody>
          <a:bodyPr/>
          <a:lstStyle/>
          <a:p>
            <a:r>
              <a:rPr lang="en-US" sz="1600" b="1" dirty="0"/>
              <a:t>So why should you do your DofE? What are you going to get out of doing it? Well, the benefits of achieving your Bronze Award are endless. It’s difficult to list them all, so here’s a quick snapshot. You’ll…</a:t>
            </a:r>
            <a:endParaRPr lang="en-GB" sz="1600" b="1" dirty="0"/>
          </a:p>
          <a:p>
            <a:pPr marL="69750" lvl="0" indent="-285750">
              <a:lnSpc>
                <a:spcPct val="150000"/>
              </a:lnSpc>
              <a:spcAft>
                <a:spcPts val="0"/>
              </a:spcAft>
              <a:buFontTx/>
              <a:buChar char="-"/>
            </a:pPr>
            <a:r>
              <a:rPr lang="en-US" sz="1500" dirty="0"/>
              <a:t>Have lots of fun</a:t>
            </a:r>
          </a:p>
          <a:p>
            <a:pPr marL="69750" lvl="0" indent="-285750">
              <a:lnSpc>
                <a:spcPct val="150000"/>
              </a:lnSpc>
              <a:spcAft>
                <a:spcPts val="0"/>
              </a:spcAft>
              <a:buFontTx/>
              <a:buChar char="-"/>
            </a:pPr>
            <a:r>
              <a:rPr lang="en-US" sz="1500" dirty="0"/>
              <a:t>Get healthier and happier</a:t>
            </a:r>
            <a:endParaRPr lang="en-GB" sz="1500" dirty="0"/>
          </a:p>
          <a:p>
            <a:pPr marL="69750" lvl="0" indent="-285750">
              <a:lnSpc>
                <a:spcPct val="150000"/>
              </a:lnSpc>
              <a:spcAft>
                <a:spcPts val="0"/>
              </a:spcAft>
              <a:buFontTx/>
              <a:buChar char="-"/>
            </a:pPr>
            <a:r>
              <a:rPr lang="en-US" sz="1500" dirty="0"/>
              <a:t>Meet incredible people and make lasting friendships</a:t>
            </a:r>
          </a:p>
          <a:p>
            <a:pPr marL="69750" lvl="0" indent="-285750">
              <a:lnSpc>
                <a:spcPct val="150000"/>
              </a:lnSpc>
              <a:spcAft>
                <a:spcPts val="0"/>
              </a:spcAft>
              <a:buFontTx/>
              <a:buChar char="-"/>
            </a:pPr>
            <a:r>
              <a:rPr lang="en-US" sz="1500" dirty="0"/>
              <a:t>Have amazing new experiences</a:t>
            </a:r>
          </a:p>
          <a:p>
            <a:pPr marL="69750" lvl="0" indent="-285750">
              <a:lnSpc>
                <a:spcPct val="150000"/>
              </a:lnSpc>
              <a:spcAft>
                <a:spcPts val="0"/>
              </a:spcAft>
              <a:buFontTx/>
              <a:buChar char="-"/>
            </a:pPr>
            <a:r>
              <a:rPr lang="en-US" sz="1500" dirty="0"/>
              <a:t>Find talents you didn’t know you had </a:t>
            </a:r>
          </a:p>
          <a:p>
            <a:pPr marL="69750" lvl="0" indent="-285750">
              <a:lnSpc>
                <a:spcPct val="150000"/>
              </a:lnSpc>
              <a:spcAft>
                <a:spcPts val="0"/>
              </a:spcAft>
              <a:buFontTx/>
              <a:buChar char="-"/>
            </a:pPr>
            <a:r>
              <a:rPr lang="en-US" sz="1500" dirty="0"/>
              <a:t>Gain skills that employers value, which you can reference on your CV</a:t>
            </a:r>
          </a:p>
          <a:p>
            <a:pPr marL="69750" lvl="0" indent="-285750">
              <a:lnSpc>
                <a:spcPct val="150000"/>
              </a:lnSpc>
              <a:spcAft>
                <a:spcPts val="0"/>
              </a:spcAft>
              <a:buFontTx/>
              <a:buChar char="-"/>
            </a:pPr>
            <a:r>
              <a:rPr lang="en-US" sz="1500" dirty="0"/>
              <a:t>Become more confident and independent</a:t>
            </a:r>
          </a:p>
          <a:p>
            <a:pPr marL="69750" lvl="0" indent="-285750">
              <a:lnSpc>
                <a:spcPct val="150000"/>
              </a:lnSpc>
              <a:spcAft>
                <a:spcPts val="0"/>
              </a:spcAft>
              <a:buFontTx/>
              <a:buChar char="-"/>
            </a:pPr>
            <a:r>
              <a:rPr lang="en-US" sz="1500" dirty="0"/>
              <a:t>Stand out from the crowd in college, university and job applications</a:t>
            </a:r>
          </a:p>
          <a:p>
            <a:pPr marL="69750" lvl="0" indent="-285750">
              <a:lnSpc>
                <a:spcPct val="150000"/>
              </a:lnSpc>
              <a:spcAft>
                <a:spcPts val="0"/>
              </a:spcAft>
              <a:buFontTx/>
              <a:buChar char="-"/>
            </a:pPr>
            <a:r>
              <a:rPr lang="en-US" sz="1500" dirty="0"/>
              <a:t>Make memories that will last a lifetime. </a:t>
            </a:r>
            <a:endParaRPr lang="en-GB" sz="1500" dirty="0"/>
          </a:p>
        </p:txBody>
      </p:sp>
      <p:pic>
        <p:nvPicPr>
          <p:cNvPr id="1026" name="Picture 2" descr="https://www.dofe.org/wp-content/uploads/2017/08/Award.jpg">
            <a:extLst>
              <a:ext uri="{FF2B5EF4-FFF2-40B4-BE49-F238E27FC236}">
                <a16:creationId xmlns:a16="http://schemas.microsoft.com/office/drawing/2014/main" id="{975C5411-52E0-6945-A862-C414A0C89D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96" b="5861"/>
          <a:stretch/>
        </p:blipFill>
        <p:spPr bwMode="auto">
          <a:xfrm>
            <a:off x="7482933" y="1828792"/>
            <a:ext cx="2977662" cy="16921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7BF220F-A070-D540-BBE8-172048AF9190}"/>
              </a:ext>
            </a:extLst>
          </p:cNvPr>
          <p:cNvSpPr/>
          <p:nvPr/>
        </p:nvSpPr>
        <p:spPr>
          <a:xfrm>
            <a:off x="7389628" y="3499444"/>
            <a:ext cx="3070967" cy="861774"/>
          </a:xfrm>
          <a:prstGeom prst="rect">
            <a:avLst/>
          </a:prstGeom>
        </p:spPr>
        <p:txBody>
          <a:bodyPr wrap="square">
            <a:spAutoFit/>
          </a:bodyPr>
          <a:lstStyle/>
          <a:p>
            <a:r>
              <a:rPr lang="en-GB" sz="1000" i="1" dirty="0"/>
              <a:t>“As an actor I know how much Award holders’ experiences and the skills they’ve developed matter. Without determination and passion I wouldn’t be where I am today.” </a:t>
            </a:r>
          </a:p>
          <a:p>
            <a:r>
              <a:rPr lang="en-GB" sz="1000" b="1" dirty="0"/>
              <a:t>Benedict Cumberbatch</a:t>
            </a:r>
            <a:r>
              <a:rPr lang="en-GB" sz="1000" dirty="0"/>
              <a:t>, actor. </a:t>
            </a:r>
            <a:endParaRPr lang="en-US" sz="1000" dirty="0"/>
          </a:p>
        </p:txBody>
      </p:sp>
      <p:sp>
        <p:nvSpPr>
          <p:cNvPr id="9" name="Rectangle 8">
            <a:extLst>
              <a:ext uri="{FF2B5EF4-FFF2-40B4-BE49-F238E27FC236}">
                <a16:creationId xmlns:a16="http://schemas.microsoft.com/office/drawing/2014/main" id="{12959A66-BCCC-6542-B260-82D1AE374B3D}"/>
              </a:ext>
            </a:extLst>
          </p:cNvPr>
          <p:cNvSpPr/>
          <p:nvPr/>
        </p:nvSpPr>
        <p:spPr>
          <a:xfrm>
            <a:off x="7369703" y="6192961"/>
            <a:ext cx="3185311" cy="1015663"/>
          </a:xfrm>
          <a:prstGeom prst="rect">
            <a:avLst/>
          </a:prstGeom>
        </p:spPr>
        <p:txBody>
          <a:bodyPr wrap="square">
            <a:spAutoFit/>
          </a:bodyPr>
          <a:lstStyle/>
          <a:p>
            <a:r>
              <a:rPr lang="en-GB" sz="1000" i="1" dirty="0"/>
              <a:t>“Life doesn’t naturally happen, you’ve got to get involved. What better way to do that than do your DofE. As an employer I want to work with people who have a range of skills and can see things through.”</a:t>
            </a:r>
          </a:p>
          <a:p>
            <a:r>
              <a:rPr lang="en-GB" sz="1000" b="1" dirty="0"/>
              <a:t>Deborah </a:t>
            </a:r>
            <a:r>
              <a:rPr lang="en-GB" sz="1000" b="1" dirty="0" err="1"/>
              <a:t>Meaden</a:t>
            </a:r>
            <a:r>
              <a:rPr lang="en-GB" sz="1000" b="1" dirty="0"/>
              <a:t>, </a:t>
            </a:r>
            <a:r>
              <a:rPr lang="en-GB" sz="1000" dirty="0"/>
              <a:t>Entrepreneur and Dragons’ Den Investor</a:t>
            </a:r>
            <a:endParaRPr lang="en-US" sz="1000" dirty="0"/>
          </a:p>
        </p:txBody>
      </p:sp>
      <p:pic>
        <p:nvPicPr>
          <p:cNvPr id="10" name="Picture 9">
            <a:extLst>
              <a:ext uri="{FF2B5EF4-FFF2-40B4-BE49-F238E27FC236}">
                <a16:creationId xmlns:a16="http://schemas.microsoft.com/office/drawing/2014/main" id="{435508E7-C4E1-4094-9041-62C07B71C39E}"/>
              </a:ext>
            </a:extLst>
          </p:cNvPr>
          <p:cNvPicPr>
            <a:picLocks noChangeAspect="1"/>
          </p:cNvPicPr>
          <p:nvPr/>
        </p:nvPicPr>
        <p:blipFill>
          <a:blip r:embed="rId4"/>
          <a:stretch>
            <a:fillRect/>
          </a:stretch>
        </p:blipFill>
        <p:spPr>
          <a:xfrm>
            <a:off x="7482933" y="4438572"/>
            <a:ext cx="3001515" cy="1733034"/>
          </a:xfrm>
          <a:prstGeom prst="rect">
            <a:avLst/>
          </a:prstGeom>
        </p:spPr>
      </p:pic>
      <p:sp>
        <p:nvSpPr>
          <p:cNvPr id="11" name="Subtitle 2">
            <a:extLst>
              <a:ext uri="{FF2B5EF4-FFF2-40B4-BE49-F238E27FC236}">
                <a16:creationId xmlns:a16="http://schemas.microsoft.com/office/drawing/2014/main" id="{AD790C4C-8EDC-1443-B14E-5F86293C0CDE}"/>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1068545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 your DofE now</a:t>
            </a:r>
          </a:p>
        </p:txBody>
      </p:sp>
      <p:sp>
        <p:nvSpPr>
          <p:cNvPr id="16" name="Content Placeholder 2">
            <a:extLst>
              <a:ext uri="{FF2B5EF4-FFF2-40B4-BE49-F238E27FC236}">
                <a16:creationId xmlns:a16="http://schemas.microsoft.com/office/drawing/2014/main" id="{CC1B6CE8-4A60-5046-A898-BF8F4481C47A}"/>
              </a:ext>
            </a:extLst>
          </p:cNvPr>
          <p:cNvSpPr>
            <a:spLocks noGrp="1"/>
          </p:cNvSpPr>
          <p:nvPr>
            <p:ph idx="1"/>
          </p:nvPr>
        </p:nvSpPr>
        <p:spPr>
          <a:xfrm>
            <a:off x="531517" y="2463172"/>
            <a:ext cx="5390818" cy="4629778"/>
          </a:xfrm>
        </p:spPr>
        <p:txBody>
          <a:bodyPr/>
          <a:lstStyle/>
          <a:p>
            <a:r>
              <a:rPr lang="en-GB" sz="2400" dirty="0"/>
              <a:t>Are you ready to volunteer, get fit, learn and go on expedition? The DofE is one amazing adventure you’ll never forget. </a:t>
            </a:r>
          </a:p>
          <a:p>
            <a:r>
              <a:rPr lang="en-GB" sz="2400" dirty="0"/>
              <a:t>So, what are you waiting for?</a:t>
            </a:r>
          </a:p>
          <a:p>
            <a:endParaRPr lang="en-GB" sz="2400" b="1" dirty="0"/>
          </a:p>
          <a:p>
            <a:r>
              <a:rPr lang="en-GB" sz="2400" b="1" dirty="0"/>
              <a:t>To get started, speak to</a:t>
            </a:r>
          </a:p>
          <a:p>
            <a:r>
              <a:rPr lang="en-GB" sz="2400" b="1" dirty="0"/>
              <a:t>_____________.</a:t>
            </a:r>
          </a:p>
        </p:txBody>
      </p:sp>
      <p:sp>
        <p:nvSpPr>
          <p:cNvPr id="10" name="Content Placeholder 7">
            <a:extLst>
              <a:ext uri="{FF2B5EF4-FFF2-40B4-BE49-F238E27FC236}">
                <a16:creationId xmlns:a16="http://schemas.microsoft.com/office/drawing/2014/main" id="{CB689AA1-175A-6044-AB0C-39F7C174D323}"/>
              </a:ext>
            </a:extLst>
          </p:cNvPr>
          <p:cNvSpPr txBox="1">
            <a:spLocks/>
          </p:cNvSpPr>
          <p:nvPr/>
        </p:nvSpPr>
        <p:spPr>
          <a:xfrm>
            <a:off x="7039113" y="3690851"/>
            <a:ext cx="2664000" cy="2860762"/>
          </a:xfrm>
          <a:prstGeom prst="rect">
            <a:avLst/>
          </a:prstGeom>
        </p:spPr>
        <p:txBody>
          <a:bodyPr/>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a:solidFill>
                  <a:schemeClr val="tx2"/>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1"/>
            <a:r>
              <a:rPr lang="en-GB" dirty="0" err="1"/>
              <a:t>Firstname</a:t>
            </a:r>
            <a:r>
              <a:rPr lang="en-GB" dirty="0"/>
              <a:t> </a:t>
            </a:r>
            <a:r>
              <a:rPr lang="en-GB" dirty="0" err="1"/>
              <a:t>Lastname</a:t>
            </a:r>
            <a:endParaRPr lang="en-GB" dirty="0"/>
          </a:p>
          <a:p>
            <a:pPr lvl="2"/>
            <a:r>
              <a:rPr lang="en-GB" dirty="0"/>
              <a:t>Job title</a:t>
            </a:r>
          </a:p>
          <a:p>
            <a:pPr lvl="3"/>
            <a:r>
              <a:rPr lang="en-GB" dirty="0"/>
              <a:t>Lorem ipsum </a:t>
            </a:r>
            <a:r>
              <a:rPr lang="en-GB" dirty="0" err="1"/>
              <a:t>dolor</a:t>
            </a:r>
            <a:r>
              <a:rPr lang="en-GB" dirty="0"/>
              <a:t> sit </a:t>
            </a:r>
            <a:r>
              <a:rPr lang="en-GB" dirty="0" err="1"/>
              <a:t>amet</a:t>
            </a:r>
            <a:r>
              <a:rPr lang="en-GB" dirty="0"/>
              <a:t>, dicta </a:t>
            </a:r>
            <a:r>
              <a:rPr lang="en-GB" dirty="0" err="1"/>
              <a:t>consequuntur</a:t>
            </a:r>
            <a:r>
              <a:rPr lang="en-GB" dirty="0"/>
              <a:t> vis </a:t>
            </a:r>
            <a:r>
              <a:rPr lang="en-GB" dirty="0" err="1"/>
              <a:t>eu</a:t>
            </a:r>
            <a:r>
              <a:rPr lang="en-GB" dirty="0"/>
              <a:t>, sea </a:t>
            </a:r>
            <a:r>
              <a:rPr lang="en-GB" dirty="0" err="1"/>
              <a:t>ei</a:t>
            </a:r>
            <a:r>
              <a:rPr lang="en-GB" dirty="0"/>
              <a:t> </a:t>
            </a:r>
            <a:r>
              <a:rPr lang="en-GB" dirty="0" err="1"/>
              <a:t>falli</a:t>
            </a:r>
            <a:r>
              <a:rPr lang="en-GB" dirty="0"/>
              <a:t> </a:t>
            </a:r>
            <a:r>
              <a:rPr lang="en-GB" dirty="0" err="1"/>
              <a:t>utinam</a:t>
            </a:r>
            <a:r>
              <a:rPr lang="en-GB" dirty="0"/>
              <a:t> </a:t>
            </a:r>
            <a:r>
              <a:rPr lang="en-GB" dirty="0" err="1"/>
              <a:t>omnesque</a:t>
            </a:r>
            <a:r>
              <a:rPr lang="en-GB" dirty="0"/>
              <a:t>. His ad </a:t>
            </a:r>
            <a:r>
              <a:rPr lang="en-GB" dirty="0" err="1"/>
              <a:t>rebum</a:t>
            </a:r>
            <a:r>
              <a:rPr lang="en-GB" dirty="0"/>
              <a:t> </a:t>
            </a:r>
            <a:r>
              <a:rPr lang="en-GB" dirty="0" err="1"/>
              <a:t>placerat</a:t>
            </a:r>
            <a:r>
              <a:rPr lang="en-GB" dirty="0"/>
              <a:t>, populo </a:t>
            </a:r>
            <a:r>
              <a:rPr lang="en-GB" dirty="0" err="1"/>
              <a:t>veritus</a:t>
            </a:r>
            <a:r>
              <a:rPr lang="en-GB" dirty="0"/>
              <a:t> </a:t>
            </a:r>
            <a:r>
              <a:rPr lang="en-GB" dirty="0" err="1"/>
              <a:t>detraxit</a:t>
            </a:r>
            <a:r>
              <a:rPr lang="en-GB" dirty="0"/>
              <a:t> </a:t>
            </a:r>
            <a:r>
              <a:rPr lang="en-GB" dirty="0" err="1"/>
              <a:t>te</a:t>
            </a:r>
            <a:r>
              <a:rPr lang="en-GB" dirty="0"/>
              <a:t> </a:t>
            </a:r>
            <a:r>
              <a:rPr lang="en-GB" dirty="0" err="1"/>
              <a:t>sed</a:t>
            </a:r>
            <a:r>
              <a:rPr lang="en-GB" dirty="0"/>
              <a:t>, </a:t>
            </a:r>
            <a:r>
              <a:rPr lang="en-GB" dirty="0" err="1"/>
              <a:t>pertinax</a:t>
            </a:r>
            <a:r>
              <a:rPr lang="en-GB" dirty="0"/>
              <a:t> </a:t>
            </a:r>
            <a:r>
              <a:rPr lang="en-GB" dirty="0" err="1"/>
              <a:t>liberavisse</a:t>
            </a:r>
            <a:r>
              <a:rPr lang="en-GB" dirty="0"/>
              <a:t> duo id. Vim commune </a:t>
            </a:r>
            <a:r>
              <a:rPr lang="en-GB" dirty="0" err="1"/>
              <a:t>dissentias</a:t>
            </a:r>
            <a:r>
              <a:rPr lang="en-GB" dirty="0"/>
              <a:t> </a:t>
            </a:r>
            <a:r>
              <a:rPr lang="en-GB" dirty="0" err="1"/>
              <a:t>dissentiet</a:t>
            </a:r>
            <a:endParaRPr lang="en-GB" dirty="0"/>
          </a:p>
        </p:txBody>
      </p:sp>
      <p:sp>
        <p:nvSpPr>
          <p:cNvPr id="13" name="Oval 12">
            <a:extLst>
              <a:ext uri="{FF2B5EF4-FFF2-40B4-BE49-F238E27FC236}">
                <a16:creationId xmlns:a16="http://schemas.microsoft.com/office/drawing/2014/main" id="{F0FF6F5C-1584-AF4A-BB55-50A861420095}"/>
              </a:ext>
            </a:extLst>
          </p:cNvPr>
          <p:cNvSpPr>
            <a:spLocks noChangeAspect="1"/>
          </p:cNvSpPr>
          <p:nvPr/>
        </p:nvSpPr>
        <p:spPr>
          <a:xfrm>
            <a:off x="7039113" y="2484438"/>
            <a:ext cx="1080000" cy="1080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2">
            <a:extLst>
              <a:ext uri="{FF2B5EF4-FFF2-40B4-BE49-F238E27FC236}">
                <a16:creationId xmlns:a16="http://schemas.microsoft.com/office/drawing/2014/main" id="{C3DCAE00-6188-4D46-8257-9F7018399AA4}"/>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100058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DofE?</a:t>
            </a:r>
          </a:p>
        </p:txBody>
      </p:sp>
      <p:sp>
        <p:nvSpPr>
          <p:cNvPr id="3" name="Content Placeholder 2"/>
          <p:cNvSpPr>
            <a:spLocks noGrp="1"/>
          </p:cNvSpPr>
          <p:nvPr>
            <p:ph idx="1"/>
          </p:nvPr>
        </p:nvSpPr>
        <p:spPr>
          <a:xfrm>
            <a:off x="520701" y="2484438"/>
            <a:ext cx="4338378" cy="4067175"/>
          </a:xfrm>
        </p:spPr>
        <p:txBody>
          <a:bodyPr/>
          <a:lstStyle/>
          <a:p>
            <a:r>
              <a:rPr lang="en-US" sz="2000" dirty="0"/>
              <a:t>The DofE is a life-changing adventure you don’t want to miss.  </a:t>
            </a:r>
          </a:p>
          <a:p>
            <a:r>
              <a:rPr lang="en-US" sz="2000" dirty="0"/>
              <a:t>It’s about going the extra mile ­– learning new skills for work and life, getting fitter, helping others, and exploring the countryside. </a:t>
            </a:r>
          </a:p>
          <a:p>
            <a:r>
              <a:rPr lang="en-US" sz="2000" dirty="0"/>
              <a:t>Millions of young people in the UK have already done their DofE. </a:t>
            </a:r>
          </a:p>
          <a:p>
            <a:r>
              <a:rPr lang="en-US" sz="2000" b="1" dirty="0"/>
              <a:t>Now it’s your turn.</a:t>
            </a:r>
            <a:endParaRPr lang="en-GB" sz="2000" b="1" dirty="0"/>
          </a:p>
        </p:txBody>
      </p:sp>
      <p:sp>
        <p:nvSpPr>
          <p:cNvPr id="4" name="Date Placeholder 3"/>
          <p:cNvSpPr>
            <a:spLocks noGrp="1"/>
          </p:cNvSpPr>
          <p:nvPr>
            <p:ph type="dt" sz="half" idx="4294967295"/>
          </p:nvPr>
        </p:nvSpPr>
        <p:spPr>
          <a:xfrm>
            <a:off x="8371113" y="6876950"/>
            <a:ext cx="1800000" cy="216000"/>
          </a:xfrm>
          <a:prstGeom prst="rect">
            <a:avLst/>
          </a:prstGeom>
        </p:spPr>
        <p:txBody>
          <a:bodyPr/>
          <a:lstStyle/>
          <a:p>
            <a:r>
              <a:rPr lang="en-US"/>
              <a:t>23 March 2018</a:t>
            </a:r>
            <a:endParaRPr lang="en-GB"/>
          </a:p>
        </p:txBody>
      </p:sp>
      <p:pic>
        <p:nvPicPr>
          <p:cNvPr id="7" name="Picture Placeholder 19">
            <a:extLst>
              <a:ext uri="{FF2B5EF4-FFF2-40B4-BE49-F238E27FC236}">
                <a16:creationId xmlns:a16="http://schemas.microsoft.com/office/drawing/2014/main" id="{EC143F3B-E7F5-BF49-93B2-18CA05B7D9E4}"/>
              </a:ext>
            </a:extLst>
          </p:cNvPr>
          <p:cNvPicPr>
            <a:picLocks noChangeAspect="1"/>
          </p:cNvPicPr>
          <p:nvPr/>
        </p:nvPicPr>
        <p:blipFill>
          <a:blip r:embed="rId3">
            <a:extLst>
              <a:ext uri="{28A0092B-C50C-407E-A947-70E740481C1C}">
                <a14:useLocalDpi xmlns:a14="http://schemas.microsoft.com/office/drawing/2010/main" val="0"/>
              </a:ext>
            </a:extLst>
          </a:blip>
          <a:srcRect t="10" b="10"/>
          <a:stretch>
            <a:fillRect/>
          </a:stretch>
        </p:blipFill>
        <p:spPr>
          <a:xfrm>
            <a:off x="5345113" y="1817688"/>
            <a:ext cx="5149850" cy="5543550"/>
          </a:xfrm>
          <a:prstGeom prst="rect">
            <a:avLst/>
          </a:prstGeom>
        </p:spPr>
      </p:pic>
      <p:sp>
        <p:nvSpPr>
          <p:cNvPr id="10" name="Subtitle 2">
            <a:extLst>
              <a:ext uri="{FF2B5EF4-FFF2-40B4-BE49-F238E27FC236}">
                <a16:creationId xmlns:a16="http://schemas.microsoft.com/office/drawing/2014/main" id="{A05A8223-C36E-DA4C-8F82-C6A997A040D4}"/>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991127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764917-6783-4289-8FFB-4804862B5E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234" y="1887833"/>
            <a:ext cx="3771802" cy="2515244"/>
          </a:xfrm>
          <a:prstGeom prst="rect">
            <a:avLst/>
          </a:prstGeom>
        </p:spPr>
      </p:pic>
      <p:sp>
        <p:nvSpPr>
          <p:cNvPr id="2" name="Title 1"/>
          <p:cNvSpPr>
            <a:spLocks noGrp="1"/>
          </p:cNvSpPr>
          <p:nvPr>
            <p:ph type="title"/>
          </p:nvPr>
        </p:nvSpPr>
        <p:spPr/>
        <p:txBody>
          <a:bodyPr/>
          <a:lstStyle/>
          <a:p>
            <a:r>
              <a:rPr lang="en-GB" dirty="0"/>
              <a:t>What’s involved?</a:t>
            </a:r>
          </a:p>
        </p:txBody>
      </p:sp>
      <p:sp>
        <p:nvSpPr>
          <p:cNvPr id="3" name="Content Placeholder 2"/>
          <p:cNvSpPr>
            <a:spLocks noGrp="1"/>
          </p:cNvSpPr>
          <p:nvPr>
            <p:ph idx="1"/>
          </p:nvPr>
        </p:nvSpPr>
        <p:spPr>
          <a:xfrm>
            <a:off x="406012" y="2080099"/>
            <a:ext cx="5994787" cy="2834529"/>
          </a:xfrm>
        </p:spPr>
        <p:txBody>
          <a:bodyPr/>
          <a:lstStyle/>
          <a:p>
            <a:r>
              <a:rPr lang="en-GB" dirty="0"/>
              <a:t>Adventurous, caring, sporty, creative… however you might describe yourself, the DofE is for you.</a:t>
            </a:r>
            <a:r>
              <a:rPr lang="en-US" dirty="0"/>
              <a:t> Anyone in school year in which you turn 14 to aged 24 can take part. There are three progressive levels of programmes which when completed lead to a Bronze, Silver or Gold DofE Award. </a:t>
            </a:r>
            <a:endParaRPr lang="en-GB" dirty="0"/>
          </a:p>
          <a:p>
            <a:r>
              <a:rPr lang="en-US" dirty="0"/>
              <a:t>To achieve your Bronze Award, you’ll need to complete your own programme of activities in these four sections: </a:t>
            </a:r>
            <a:endParaRPr lang="en-GB" dirty="0"/>
          </a:p>
          <a:p>
            <a:pPr lvl="0">
              <a:lnSpc>
                <a:spcPct val="150000"/>
              </a:lnSpc>
            </a:pPr>
            <a:r>
              <a:rPr lang="en-US" sz="2000" dirty="0"/>
              <a:t>   </a:t>
            </a:r>
            <a:br>
              <a:rPr lang="en-GB" sz="2000" dirty="0"/>
            </a:br>
            <a:r>
              <a:rPr lang="en-GB" sz="2000" dirty="0"/>
              <a:t>           </a:t>
            </a:r>
            <a:br>
              <a:rPr lang="en-GB" sz="2000" dirty="0"/>
            </a:br>
            <a:r>
              <a:rPr lang="en-GB" sz="2000" dirty="0"/>
              <a:t>           </a:t>
            </a:r>
          </a:p>
        </p:txBody>
      </p:sp>
      <p:sp>
        <p:nvSpPr>
          <p:cNvPr id="7" name="Rectangle 6">
            <a:extLst>
              <a:ext uri="{FF2B5EF4-FFF2-40B4-BE49-F238E27FC236}">
                <a16:creationId xmlns:a16="http://schemas.microsoft.com/office/drawing/2014/main" id="{48C47789-6E32-E841-B577-AA0D5C1FFFEF}"/>
              </a:ext>
            </a:extLst>
          </p:cNvPr>
          <p:cNvSpPr/>
          <p:nvPr/>
        </p:nvSpPr>
        <p:spPr>
          <a:xfrm>
            <a:off x="516180" y="4811759"/>
            <a:ext cx="598095" cy="290457"/>
          </a:xfrm>
          <a:prstGeom prst="rect">
            <a:avLst/>
          </a:prstGeom>
          <a:solidFill>
            <a:srgbClr val="EE2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E9DFBA5-616F-6D45-881F-279463114604}"/>
              </a:ext>
            </a:extLst>
          </p:cNvPr>
          <p:cNvSpPr/>
          <p:nvPr/>
        </p:nvSpPr>
        <p:spPr>
          <a:xfrm>
            <a:off x="516179" y="5233732"/>
            <a:ext cx="598095" cy="290457"/>
          </a:xfrm>
          <a:prstGeom prst="rect">
            <a:avLst/>
          </a:prstGeom>
          <a:solidFill>
            <a:srgbClr val="FFD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44DCDE0-882C-BE40-BAEF-12866FE03601}"/>
              </a:ext>
            </a:extLst>
          </p:cNvPr>
          <p:cNvSpPr/>
          <p:nvPr/>
        </p:nvSpPr>
        <p:spPr>
          <a:xfrm>
            <a:off x="516179" y="5653717"/>
            <a:ext cx="598095" cy="29045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1AE4C8-424E-D94A-B73B-03A2445407AE}"/>
              </a:ext>
            </a:extLst>
          </p:cNvPr>
          <p:cNvSpPr/>
          <p:nvPr/>
        </p:nvSpPr>
        <p:spPr>
          <a:xfrm>
            <a:off x="516179" y="6073702"/>
            <a:ext cx="598095" cy="290457"/>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a:extLst>
              <a:ext uri="{FF2B5EF4-FFF2-40B4-BE49-F238E27FC236}">
                <a16:creationId xmlns:a16="http://schemas.microsoft.com/office/drawing/2014/main" id="{2DE3B1AA-0EC5-8C4C-B222-7185E1F153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8715" y="2615035"/>
            <a:ext cx="1060839" cy="1060839"/>
          </a:xfrm>
          <a:prstGeom prst="rect">
            <a:avLst/>
          </a:prstGeom>
        </p:spPr>
      </p:pic>
      <p:sp>
        <p:nvSpPr>
          <p:cNvPr id="5" name="TextBox 4">
            <a:extLst>
              <a:ext uri="{FF2B5EF4-FFF2-40B4-BE49-F238E27FC236}">
                <a16:creationId xmlns:a16="http://schemas.microsoft.com/office/drawing/2014/main" id="{E8B45276-3452-4950-8037-E222CB254372}"/>
              </a:ext>
            </a:extLst>
          </p:cNvPr>
          <p:cNvSpPr txBox="1"/>
          <p:nvPr/>
        </p:nvSpPr>
        <p:spPr>
          <a:xfrm>
            <a:off x="1224443" y="4811457"/>
            <a:ext cx="2013527" cy="290457"/>
          </a:xfrm>
          <a:prstGeom prst="rect">
            <a:avLst/>
          </a:prstGeom>
          <a:noFill/>
        </p:spPr>
        <p:txBody>
          <a:bodyPr wrap="square" lIns="0" tIns="0" rIns="0" bIns="0" rtlCol="0">
            <a:noAutofit/>
          </a:bodyPr>
          <a:lstStyle/>
          <a:p>
            <a:pPr defTabSz="1007943">
              <a:lnSpc>
                <a:spcPct val="110000"/>
              </a:lnSpc>
            </a:pPr>
            <a:r>
              <a:rPr lang="en-US" sz="2000" dirty="0">
                <a:solidFill>
                  <a:schemeClr val="bg2">
                    <a:lumMod val="25000"/>
                  </a:schemeClr>
                </a:solidFill>
              </a:rPr>
              <a:t>Volunteering</a:t>
            </a:r>
            <a:endParaRPr lang="en-GB" sz="2000" dirty="0">
              <a:solidFill>
                <a:schemeClr val="bg2">
                  <a:lumMod val="25000"/>
                </a:schemeClr>
              </a:solidFill>
            </a:endParaRPr>
          </a:p>
        </p:txBody>
      </p:sp>
      <p:sp>
        <p:nvSpPr>
          <p:cNvPr id="12" name="TextBox 11">
            <a:extLst>
              <a:ext uri="{FF2B5EF4-FFF2-40B4-BE49-F238E27FC236}">
                <a16:creationId xmlns:a16="http://schemas.microsoft.com/office/drawing/2014/main" id="{E6D5283D-58D3-4237-ACF4-75558CE5A614}"/>
              </a:ext>
            </a:extLst>
          </p:cNvPr>
          <p:cNvSpPr txBox="1"/>
          <p:nvPr/>
        </p:nvSpPr>
        <p:spPr>
          <a:xfrm>
            <a:off x="1224442" y="5236294"/>
            <a:ext cx="2013527" cy="290457"/>
          </a:xfrm>
          <a:prstGeom prst="rect">
            <a:avLst/>
          </a:prstGeom>
          <a:noFill/>
        </p:spPr>
        <p:txBody>
          <a:bodyPr wrap="square" lIns="0" tIns="0" rIns="0" bIns="0" rtlCol="0">
            <a:noAutofit/>
          </a:bodyPr>
          <a:lstStyle/>
          <a:p>
            <a:pPr defTabSz="1007943">
              <a:lnSpc>
                <a:spcPct val="110000"/>
              </a:lnSpc>
            </a:pPr>
            <a:r>
              <a:rPr lang="en-US" sz="2000" dirty="0">
                <a:solidFill>
                  <a:schemeClr val="bg2">
                    <a:lumMod val="25000"/>
                  </a:schemeClr>
                </a:solidFill>
              </a:rPr>
              <a:t>Physical</a:t>
            </a:r>
            <a:endParaRPr lang="en-GB" sz="2000" dirty="0">
              <a:solidFill>
                <a:schemeClr val="bg2">
                  <a:lumMod val="25000"/>
                </a:schemeClr>
              </a:solidFill>
            </a:endParaRPr>
          </a:p>
        </p:txBody>
      </p:sp>
      <p:sp>
        <p:nvSpPr>
          <p:cNvPr id="13" name="TextBox 12">
            <a:extLst>
              <a:ext uri="{FF2B5EF4-FFF2-40B4-BE49-F238E27FC236}">
                <a16:creationId xmlns:a16="http://schemas.microsoft.com/office/drawing/2014/main" id="{22A77A37-EA74-41CE-9CCD-8B31BED10E57}"/>
              </a:ext>
            </a:extLst>
          </p:cNvPr>
          <p:cNvSpPr txBox="1"/>
          <p:nvPr/>
        </p:nvSpPr>
        <p:spPr>
          <a:xfrm>
            <a:off x="1224441" y="5661131"/>
            <a:ext cx="2013527" cy="290457"/>
          </a:xfrm>
          <a:prstGeom prst="rect">
            <a:avLst/>
          </a:prstGeom>
          <a:noFill/>
        </p:spPr>
        <p:txBody>
          <a:bodyPr wrap="square" lIns="0" tIns="0" rIns="0" bIns="0" rtlCol="0">
            <a:noAutofit/>
          </a:bodyPr>
          <a:lstStyle/>
          <a:p>
            <a:pPr defTabSz="1007943">
              <a:lnSpc>
                <a:spcPct val="110000"/>
              </a:lnSpc>
            </a:pPr>
            <a:r>
              <a:rPr lang="en-US" sz="2000" dirty="0">
                <a:solidFill>
                  <a:schemeClr val="bg2">
                    <a:lumMod val="25000"/>
                  </a:schemeClr>
                </a:solidFill>
              </a:rPr>
              <a:t>Skills</a:t>
            </a:r>
            <a:endParaRPr lang="en-GB" sz="2000" dirty="0">
              <a:solidFill>
                <a:schemeClr val="bg2">
                  <a:lumMod val="25000"/>
                </a:schemeClr>
              </a:solidFill>
            </a:endParaRPr>
          </a:p>
        </p:txBody>
      </p:sp>
      <p:sp>
        <p:nvSpPr>
          <p:cNvPr id="14" name="TextBox 13">
            <a:extLst>
              <a:ext uri="{FF2B5EF4-FFF2-40B4-BE49-F238E27FC236}">
                <a16:creationId xmlns:a16="http://schemas.microsoft.com/office/drawing/2014/main" id="{A1C3CFCE-FFFB-43D9-9FC7-542301BCCAEA}"/>
              </a:ext>
            </a:extLst>
          </p:cNvPr>
          <p:cNvSpPr txBox="1"/>
          <p:nvPr/>
        </p:nvSpPr>
        <p:spPr>
          <a:xfrm>
            <a:off x="1224441" y="6073701"/>
            <a:ext cx="2013527" cy="290457"/>
          </a:xfrm>
          <a:prstGeom prst="rect">
            <a:avLst/>
          </a:prstGeom>
          <a:noFill/>
        </p:spPr>
        <p:txBody>
          <a:bodyPr wrap="square" lIns="0" tIns="0" rIns="0" bIns="0" rtlCol="0">
            <a:noAutofit/>
          </a:bodyPr>
          <a:lstStyle/>
          <a:p>
            <a:pPr defTabSz="1007943">
              <a:lnSpc>
                <a:spcPct val="110000"/>
              </a:lnSpc>
            </a:pPr>
            <a:r>
              <a:rPr lang="en-US" sz="2000" dirty="0">
                <a:solidFill>
                  <a:schemeClr val="bg2">
                    <a:lumMod val="25000"/>
                  </a:schemeClr>
                </a:solidFill>
              </a:rPr>
              <a:t>Expedition</a:t>
            </a:r>
            <a:endParaRPr lang="en-GB" sz="2000" dirty="0">
              <a:solidFill>
                <a:schemeClr val="bg2">
                  <a:lumMod val="25000"/>
                </a:schemeClr>
              </a:solidFill>
            </a:endParaRPr>
          </a:p>
        </p:txBody>
      </p:sp>
      <p:sp>
        <p:nvSpPr>
          <p:cNvPr id="16" name="Subtitle 2">
            <a:extLst>
              <a:ext uri="{FF2B5EF4-FFF2-40B4-BE49-F238E27FC236}">
                <a16:creationId xmlns:a16="http://schemas.microsoft.com/office/drawing/2014/main" id="{510724B8-0BA1-3646-A1CF-E5E8A4C0D5C4}"/>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363339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I choose my activities?</a:t>
            </a:r>
          </a:p>
        </p:txBody>
      </p:sp>
      <p:sp>
        <p:nvSpPr>
          <p:cNvPr id="3" name="Content Placeholder 2"/>
          <p:cNvSpPr>
            <a:spLocks noGrp="1"/>
          </p:cNvSpPr>
          <p:nvPr>
            <p:ph idx="1"/>
          </p:nvPr>
        </p:nvSpPr>
        <p:spPr>
          <a:xfrm>
            <a:off x="556605" y="2116789"/>
            <a:ext cx="6145432" cy="4371247"/>
          </a:xfrm>
        </p:spPr>
        <p:txBody>
          <a:bodyPr/>
          <a:lstStyle/>
          <a:p>
            <a:r>
              <a:rPr lang="en-US" sz="2000" dirty="0"/>
              <a:t>There’s a wide range of activities to choose from ­­– most activities can count towards DofE. </a:t>
            </a:r>
            <a:r>
              <a:rPr lang="en-GB" sz="2000" dirty="0"/>
              <a:t>Maybe you want to try something completely new? Or get better at something you’re already doing? Your DofE can be whatever you want it to be.</a:t>
            </a:r>
          </a:p>
          <a:p>
            <a:pPr marL="285750" lvl="0" indent="-285750">
              <a:buFont typeface="System Font Regular"/>
              <a:buChar char="-"/>
            </a:pPr>
            <a:r>
              <a:rPr lang="en-US" sz="2000" dirty="0"/>
              <a:t>Look at our Opportunity Finder for some inspiration on DofE.org.</a:t>
            </a:r>
            <a:endParaRPr lang="en-GB" sz="2000" dirty="0"/>
          </a:p>
          <a:p>
            <a:pPr marL="285750" lvl="0" indent="-285750">
              <a:buFont typeface="System Font Regular"/>
              <a:buChar char="-"/>
            </a:pPr>
            <a:r>
              <a:rPr lang="en-US" sz="2000" dirty="0"/>
              <a:t>Chat to your Leader to make sure an activity counts for the right section and that you’ve set yourself enough of a challenge.</a:t>
            </a:r>
            <a:endParaRPr lang="en-GB" sz="2000" dirty="0"/>
          </a:p>
          <a:p>
            <a:pPr marL="285750" lvl="0" indent="-285750">
              <a:buFont typeface="System Font Regular"/>
              <a:buChar char="-"/>
            </a:pPr>
            <a:r>
              <a:rPr lang="en-US" sz="2000" dirty="0"/>
              <a:t>Most of all, choose activities you’ll enjoy – it will make them easier to stick at it.</a:t>
            </a:r>
            <a:endParaRPr lang="en-GB" sz="2000" dirty="0"/>
          </a:p>
        </p:txBody>
      </p:sp>
      <p:sp>
        <p:nvSpPr>
          <p:cNvPr id="4" name="Date Placeholder 3"/>
          <p:cNvSpPr>
            <a:spLocks noGrp="1"/>
          </p:cNvSpPr>
          <p:nvPr>
            <p:ph type="dt" sz="half" idx="4294967295"/>
          </p:nvPr>
        </p:nvSpPr>
        <p:spPr>
          <a:xfrm>
            <a:off x="8371113" y="6876950"/>
            <a:ext cx="1800000" cy="216000"/>
          </a:xfrm>
          <a:prstGeom prst="rect">
            <a:avLst/>
          </a:prstGeom>
        </p:spPr>
        <p:txBody>
          <a:bodyPr/>
          <a:lstStyle/>
          <a:p>
            <a:r>
              <a:rPr lang="en-US"/>
              <a:t>23 March 2018</a:t>
            </a:r>
            <a:endParaRPr lang="en-GB"/>
          </a:p>
        </p:txBody>
      </p:sp>
      <p:grpSp>
        <p:nvGrpSpPr>
          <p:cNvPr id="15" name="Group 14">
            <a:extLst>
              <a:ext uri="{FF2B5EF4-FFF2-40B4-BE49-F238E27FC236}">
                <a16:creationId xmlns:a16="http://schemas.microsoft.com/office/drawing/2014/main" id="{500C6D94-55BA-8A4D-8112-EFE4FB31FAE2}"/>
              </a:ext>
            </a:extLst>
          </p:cNvPr>
          <p:cNvGrpSpPr/>
          <p:nvPr/>
        </p:nvGrpSpPr>
        <p:grpSpPr>
          <a:xfrm>
            <a:off x="7954038" y="1786656"/>
            <a:ext cx="2014869" cy="5537083"/>
            <a:chOff x="8676167" y="1786657"/>
            <a:chExt cx="1792360" cy="4925604"/>
          </a:xfrm>
        </p:grpSpPr>
        <p:pic>
          <p:nvPicPr>
            <p:cNvPr id="8" name="Picture 7">
              <a:extLst>
                <a:ext uri="{FF2B5EF4-FFF2-40B4-BE49-F238E27FC236}">
                  <a16:creationId xmlns:a16="http://schemas.microsoft.com/office/drawing/2014/main" id="{41EF7DE3-7D4F-954E-8BF0-709C3356C1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6167" y="5517354"/>
              <a:ext cx="1792360" cy="1194907"/>
            </a:xfrm>
            <a:prstGeom prst="rect">
              <a:avLst/>
            </a:prstGeom>
          </p:spPr>
        </p:pic>
        <p:pic>
          <p:nvPicPr>
            <p:cNvPr id="10" name="Picture 9">
              <a:extLst>
                <a:ext uri="{FF2B5EF4-FFF2-40B4-BE49-F238E27FC236}">
                  <a16:creationId xmlns:a16="http://schemas.microsoft.com/office/drawing/2014/main" id="{48625B6E-8B65-A642-A3E4-C20715CB2C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6167" y="3130927"/>
              <a:ext cx="1792360" cy="1194907"/>
            </a:xfrm>
            <a:prstGeom prst="rect">
              <a:avLst/>
            </a:prstGeom>
          </p:spPr>
        </p:pic>
        <p:pic>
          <p:nvPicPr>
            <p:cNvPr id="12" name="Picture 11">
              <a:extLst>
                <a:ext uri="{FF2B5EF4-FFF2-40B4-BE49-F238E27FC236}">
                  <a16:creationId xmlns:a16="http://schemas.microsoft.com/office/drawing/2014/main" id="{11DBF2A6-BED4-6C46-BD5B-B1BF35C73B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6167" y="1786657"/>
              <a:ext cx="1792360" cy="1344270"/>
            </a:xfrm>
            <a:prstGeom prst="rect">
              <a:avLst/>
            </a:prstGeom>
          </p:spPr>
        </p:pic>
      </p:grpSp>
      <p:pic>
        <p:nvPicPr>
          <p:cNvPr id="6" name="Picture 5">
            <a:extLst>
              <a:ext uri="{FF2B5EF4-FFF2-40B4-BE49-F238E27FC236}">
                <a16:creationId xmlns:a16="http://schemas.microsoft.com/office/drawing/2014/main" id="{C506D530-14E1-4784-8080-856E87874C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4038" y="4637373"/>
            <a:ext cx="2014869" cy="1343120"/>
          </a:xfrm>
          <a:prstGeom prst="rect">
            <a:avLst/>
          </a:prstGeom>
        </p:spPr>
      </p:pic>
      <p:sp>
        <p:nvSpPr>
          <p:cNvPr id="11" name="Subtitle 2">
            <a:extLst>
              <a:ext uri="{FF2B5EF4-FFF2-40B4-BE49-F238E27FC236}">
                <a16:creationId xmlns:a16="http://schemas.microsoft.com/office/drawing/2014/main" id="{F0FE19E0-DC04-9540-A7C0-C16056B4CBB9}"/>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212476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long will it take me?</a:t>
            </a:r>
          </a:p>
        </p:txBody>
      </p:sp>
      <p:sp>
        <p:nvSpPr>
          <p:cNvPr id="3" name="Content Placeholder 2"/>
          <p:cNvSpPr>
            <a:spLocks noGrp="1"/>
          </p:cNvSpPr>
          <p:nvPr>
            <p:ph idx="1"/>
          </p:nvPr>
        </p:nvSpPr>
        <p:spPr>
          <a:xfrm>
            <a:off x="562740" y="2505703"/>
            <a:ext cx="4072082" cy="4371247"/>
          </a:xfrm>
        </p:spPr>
        <p:txBody>
          <a:bodyPr/>
          <a:lstStyle/>
          <a:p>
            <a:r>
              <a:rPr lang="en-GB" sz="2000" dirty="0"/>
              <a:t>Activities for each DofE section take a minimum of one hour per week over a set period of time, so they can be fitted in around your studies and life outside school. </a:t>
            </a:r>
          </a:p>
        </p:txBody>
      </p:sp>
      <p:pic>
        <p:nvPicPr>
          <p:cNvPr id="6" name="Picture 5">
            <a:extLst>
              <a:ext uri="{FF2B5EF4-FFF2-40B4-BE49-F238E27FC236}">
                <a16:creationId xmlns:a16="http://schemas.microsoft.com/office/drawing/2014/main" id="{0667A907-0043-AA4D-A5A7-2CEA2A6EB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82" y="4597949"/>
            <a:ext cx="8897629" cy="2204722"/>
          </a:xfrm>
          <a:prstGeom prst="rect">
            <a:avLst/>
          </a:prstGeom>
        </p:spPr>
      </p:pic>
      <p:sp>
        <p:nvSpPr>
          <p:cNvPr id="11" name="Content Placeholder 2">
            <a:extLst>
              <a:ext uri="{FF2B5EF4-FFF2-40B4-BE49-F238E27FC236}">
                <a16:creationId xmlns:a16="http://schemas.microsoft.com/office/drawing/2014/main" id="{CD5E02DD-C61A-C24E-8506-AA02F42FE8D1}"/>
              </a:ext>
            </a:extLst>
          </p:cNvPr>
          <p:cNvSpPr txBox="1">
            <a:spLocks/>
          </p:cNvSpPr>
          <p:nvPr/>
        </p:nvSpPr>
        <p:spPr>
          <a:xfrm>
            <a:off x="5654592" y="2505703"/>
            <a:ext cx="4072082" cy="4371247"/>
          </a:xfrm>
          <a:prstGeom prst="rect">
            <a:avLst/>
          </a:prstGeom>
        </p:spPr>
        <p:txBody>
          <a:bodyPr vert="horz" lIns="0" tIns="0" rIns="0" bIns="0" rtlCol="0">
            <a:noAutofit/>
          </a:bodyPr>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a:solidFill>
                  <a:schemeClr val="tx2"/>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2000" dirty="0">
                <a:solidFill>
                  <a:schemeClr val="bg2">
                    <a:lumMod val="25000"/>
                  </a:schemeClr>
                </a:solidFill>
              </a:rPr>
              <a:t>You’ll need to participate regularly and show that you’re committed to your DofE during this time.</a:t>
            </a:r>
          </a:p>
        </p:txBody>
      </p:sp>
      <p:sp>
        <p:nvSpPr>
          <p:cNvPr id="7" name="Subtitle 2">
            <a:extLst>
              <a:ext uri="{FF2B5EF4-FFF2-40B4-BE49-F238E27FC236}">
                <a16:creationId xmlns:a16="http://schemas.microsoft.com/office/drawing/2014/main" id="{46561996-2749-304E-87F2-242F308E35FE}"/>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3087903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DD93952-1591-B642-B6FC-F3893E2BF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8112" y="1792089"/>
            <a:ext cx="3282359" cy="2188239"/>
          </a:xfrm>
          <a:prstGeom prst="rect">
            <a:avLst/>
          </a:prstGeom>
        </p:spPr>
      </p:pic>
      <p:sp>
        <p:nvSpPr>
          <p:cNvPr id="15" name="Title 8">
            <a:extLst>
              <a:ext uri="{FF2B5EF4-FFF2-40B4-BE49-F238E27FC236}">
                <a16:creationId xmlns:a16="http://schemas.microsoft.com/office/drawing/2014/main" id="{F63DCB67-AD3A-E142-9CB5-ABBCDBC8E250}"/>
              </a:ext>
            </a:extLst>
          </p:cNvPr>
          <p:cNvSpPr>
            <a:spLocks noGrp="1"/>
          </p:cNvSpPr>
          <p:nvPr>
            <p:ph type="title"/>
          </p:nvPr>
        </p:nvSpPr>
        <p:spPr/>
        <p:txBody>
          <a:bodyPr/>
          <a:lstStyle/>
          <a:p>
            <a:r>
              <a:rPr lang="en-US" dirty="0"/>
              <a:t>Volunteering</a:t>
            </a:r>
          </a:p>
        </p:txBody>
      </p:sp>
      <p:sp>
        <p:nvSpPr>
          <p:cNvPr id="3" name="Content Placeholder 2"/>
          <p:cNvSpPr>
            <a:spLocks noGrp="1"/>
          </p:cNvSpPr>
          <p:nvPr>
            <p:ph idx="1"/>
          </p:nvPr>
        </p:nvSpPr>
        <p:spPr>
          <a:xfrm>
            <a:off x="533465" y="2130478"/>
            <a:ext cx="4072083" cy="5102075"/>
          </a:xfrm>
        </p:spPr>
        <p:txBody>
          <a:bodyPr/>
          <a:lstStyle/>
          <a:p>
            <a:r>
              <a:rPr lang="en-GB" sz="1600" b="1" dirty="0"/>
              <a:t>Volunteering is all about making a difference to others’ lives. Perhaps you’re interested in animals or conservation? Or you want to raise money for a cause that means a lot to you? </a:t>
            </a:r>
          </a:p>
          <a:p>
            <a:r>
              <a:rPr lang="en-GB" sz="1600" dirty="0"/>
              <a:t>From coaching a local football team to starting a recycling campaign, you’ll give up your time to help others and change things for the better.</a:t>
            </a:r>
          </a:p>
          <a:p>
            <a:pPr lvl="0"/>
            <a:r>
              <a:rPr lang="en-GB" sz="1600" dirty="0"/>
              <a:t>It’s extremely rewarding. </a:t>
            </a:r>
          </a:p>
          <a:p>
            <a:pPr lvl="0"/>
            <a:r>
              <a:rPr lang="en-GB" sz="1600" dirty="0"/>
              <a:t>It can also give you the chance to experience the world of work. </a:t>
            </a:r>
          </a:p>
        </p:txBody>
      </p:sp>
      <p:sp>
        <p:nvSpPr>
          <p:cNvPr id="4" name="Date Placeholder 3"/>
          <p:cNvSpPr>
            <a:spLocks noGrp="1"/>
          </p:cNvSpPr>
          <p:nvPr>
            <p:ph type="dt" sz="half" idx="4294967295"/>
          </p:nvPr>
        </p:nvSpPr>
        <p:spPr>
          <a:xfrm>
            <a:off x="8371113" y="6876950"/>
            <a:ext cx="1800000" cy="216000"/>
          </a:xfrm>
          <a:prstGeom prst="rect">
            <a:avLst/>
          </a:prstGeom>
        </p:spPr>
        <p:txBody>
          <a:bodyPr/>
          <a:lstStyle/>
          <a:p>
            <a:r>
              <a:rPr lang="en-US"/>
              <a:t>23 March 2018</a:t>
            </a:r>
            <a:endParaRPr lang="en-GB"/>
          </a:p>
        </p:txBody>
      </p:sp>
      <p:pic>
        <p:nvPicPr>
          <p:cNvPr id="13" name="Picture 12">
            <a:extLst>
              <a:ext uri="{FF2B5EF4-FFF2-40B4-BE49-F238E27FC236}">
                <a16:creationId xmlns:a16="http://schemas.microsoft.com/office/drawing/2014/main" id="{A4677D5F-B5B0-4540-8070-02F36AD2A3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715"/>
          <a:stretch/>
        </p:blipFill>
        <p:spPr>
          <a:xfrm>
            <a:off x="7172881" y="3778559"/>
            <a:ext cx="3279460" cy="1689684"/>
          </a:xfrm>
          <a:prstGeom prst="rect">
            <a:avLst/>
          </a:prstGeom>
        </p:spPr>
      </p:pic>
      <p:pic>
        <p:nvPicPr>
          <p:cNvPr id="17" name="Picture 16">
            <a:extLst>
              <a:ext uri="{FF2B5EF4-FFF2-40B4-BE49-F238E27FC236}">
                <a16:creationId xmlns:a16="http://schemas.microsoft.com/office/drawing/2014/main" id="{3348793E-79FB-B146-8C69-05CAFC455D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573"/>
          <a:stretch/>
        </p:blipFill>
        <p:spPr>
          <a:xfrm>
            <a:off x="7170822" y="5468243"/>
            <a:ext cx="3281518" cy="1892995"/>
          </a:xfrm>
          <a:prstGeom prst="rect">
            <a:avLst/>
          </a:prstGeom>
        </p:spPr>
      </p:pic>
      <p:sp>
        <p:nvSpPr>
          <p:cNvPr id="16" name="Oval 15">
            <a:extLst>
              <a:ext uri="{FF2B5EF4-FFF2-40B4-BE49-F238E27FC236}">
                <a16:creationId xmlns:a16="http://schemas.microsoft.com/office/drawing/2014/main" id="{1173C86D-2A25-444A-8BD2-C05ABF1FE78B}"/>
              </a:ext>
            </a:extLst>
          </p:cNvPr>
          <p:cNvSpPr>
            <a:spLocks noChangeAspect="1"/>
          </p:cNvSpPr>
          <p:nvPr/>
        </p:nvSpPr>
        <p:spPr>
          <a:xfrm>
            <a:off x="4949596" y="1842787"/>
            <a:ext cx="1759873" cy="1759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lvl="1" algn="ctr">
              <a:lnSpc>
                <a:spcPts val="1200"/>
              </a:lnSpc>
            </a:pPr>
            <a:r>
              <a:rPr lang="en-GB" sz="1200" b="1" dirty="0"/>
              <a:t>Over</a:t>
            </a:r>
          </a:p>
          <a:p>
            <a:pPr algn="ctr"/>
            <a:r>
              <a:rPr lang="en-GB" sz="4400" b="1" spc="-100" dirty="0"/>
              <a:t>¾</a:t>
            </a:r>
          </a:p>
          <a:p>
            <a:pPr algn="ctr"/>
            <a:r>
              <a:rPr lang="en-GB" sz="1000" b="1" dirty="0"/>
              <a:t>Feel happier </a:t>
            </a:r>
          </a:p>
          <a:p>
            <a:pPr algn="ctr"/>
            <a:r>
              <a:rPr lang="en-GB" sz="1000" b="1" dirty="0"/>
              <a:t>because volunteering </a:t>
            </a:r>
          </a:p>
          <a:p>
            <a:pPr algn="ctr"/>
            <a:r>
              <a:rPr lang="en-GB" sz="1000" b="1" dirty="0"/>
              <a:t>gave them more</a:t>
            </a:r>
          </a:p>
          <a:p>
            <a:pPr algn="ctr"/>
            <a:r>
              <a:rPr lang="en-GB" sz="1000" b="1" dirty="0"/>
              <a:t>confidence</a:t>
            </a:r>
          </a:p>
        </p:txBody>
      </p:sp>
      <p:sp>
        <p:nvSpPr>
          <p:cNvPr id="18" name="Oval 17">
            <a:extLst>
              <a:ext uri="{FF2B5EF4-FFF2-40B4-BE49-F238E27FC236}">
                <a16:creationId xmlns:a16="http://schemas.microsoft.com/office/drawing/2014/main" id="{C2363F47-D4BF-F342-A45E-9B9849DD83C8}"/>
              </a:ext>
            </a:extLst>
          </p:cNvPr>
          <p:cNvSpPr>
            <a:spLocks noChangeAspect="1"/>
          </p:cNvSpPr>
          <p:nvPr/>
        </p:nvSpPr>
        <p:spPr>
          <a:xfrm>
            <a:off x="4955052" y="3719002"/>
            <a:ext cx="1759873" cy="175987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6800"/>
              </a:lnSpc>
            </a:pPr>
            <a:r>
              <a:rPr lang="en-GB" sz="4400" b="1" spc="-100" dirty="0"/>
              <a:t>88%</a:t>
            </a:r>
          </a:p>
          <a:p>
            <a:pPr algn="ctr"/>
            <a:r>
              <a:rPr lang="en-GB" sz="1000" b="1" dirty="0"/>
              <a:t>Believe volunteering </a:t>
            </a:r>
          </a:p>
          <a:p>
            <a:pPr algn="ctr"/>
            <a:r>
              <a:rPr lang="en-GB" sz="1000" b="1" dirty="0"/>
              <a:t>helps them feel more </a:t>
            </a:r>
          </a:p>
          <a:p>
            <a:pPr algn="ctr"/>
            <a:r>
              <a:rPr lang="en-GB" sz="1000" b="1" dirty="0"/>
              <a:t>satisfied in life</a:t>
            </a:r>
          </a:p>
          <a:p>
            <a:pPr algn="ctr"/>
            <a:endParaRPr lang="en-GB" sz="1000" b="1" dirty="0"/>
          </a:p>
        </p:txBody>
      </p:sp>
      <p:sp>
        <p:nvSpPr>
          <p:cNvPr id="19" name="Oval 18">
            <a:extLst>
              <a:ext uri="{FF2B5EF4-FFF2-40B4-BE49-F238E27FC236}">
                <a16:creationId xmlns:a16="http://schemas.microsoft.com/office/drawing/2014/main" id="{C03E2A4F-A133-8D45-879E-B94CF34DEA48}"/>
              </a:ext>
            </a:extLst>
          </p:cNvPr>
          <p:cNvSpPr>
            <a:spLocks noChangeAspect="1"/>
          </p:cNvSpPr>
          <p:nvPr/>
        </p:nvSpPr>
        <p:spPr>
          <a:xfrm>
            <a:off x="4949596" y="5573951"/>
            <a:ext cx="1759873" cy="1759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6800"/>
              </a:lnSpc>
            </a:pPr>
            <a:r>
              <a:rPr lang="en-GB" sz="4400" b="1" spc="-100" dirty="0"/>
              <a:t>96%</a:t>
            </a:r>
          </a:p>
          <a:p>
            <a:pPr marL="0" lvl="1" algn="ctr">
              <a:lnSpc>
                <a:spcPts val="1200"/>
              </a:lnSpc>
            </a:pPr>
            <a:r>
              <a:rPr lang="en-GB" sz="1000" b="1" dirty="0"/>
              <a:t>Say volunteering</a:t>
            </a:r>
          </a:p>
          <a:p>
            <a:pPr marL="0" lvl="1" algn="ctr">
              <a:lnSpc>
                <a:spcPts val="1200"/>
              </a:lnSpc>
            </a:pPr>
            <a:r>
              <a:rPr lang="en-GB" sz="1000" b="1" dirty="0"/>
              <a:t>gave them a sense</a:t>
            </a:r>
          </a:p>
          <a:p>
            <a:pPr marL="0" lvl="1" algn="ctr">
              <a:lnSpc>
                <a:spcPts val="1200"/>
              </a:lnSpc>
            </a:pPr>
            <a:r>
              <a:rPr lang="en-GB" sz="1000" b="1" dirty="0"/>
              <a:t>of achievement</a:t>
            </a:r>
          </a:p>
        </p:txBody>
      </p:sp>
      <p:sp>
        <p:nvSpPr>
          <p:cNvPr id="12" name="Subtitle 2">
            <a:extLst>
              <a:ext uri="{FF2B5EF4-FFF2-40B4-BE49-F238E27FC236}">
                <a16:creationId xmlns:a16="http://schemas.microsoft.com/office/drawing/2014/main" id="{2F810D6C-2A9D-7D43-BB6D-78D5B8805CD7}"/>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411243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6F9AD8-0BFF-7D47-B041-BCD60111788B}"/>
              </a:ext>
            </a:extLst>
          </p:cNvPr>
          <p:cNvSpPr>
            <a:spLocks noGrp="1"/>
          </p:cNvSpPr>
          <p:nvPr>
            <p:ph type="title"/>
          </p:nvPr>
        </p:nvSpPr>
        <p:spPr/>
        <p:txBody>
          <a:bodyPr/>
          <a:lstStyle/>
          <a:p>
            <a:r>
              <a:rPr lang="en-US" dirty="0"/>
              <a:t>Physical</a:t>
            </a:r>
          </a:p>
        </p:txBody>
      </p:sp>
      <p:sp>
        <p:nvSpPr>
          <p:cNvPr id="4" name="Date Placeholder 3"/>
          <p:cNvSpPr>
            <a:spLocks noGrp="1"/>
          </p:cNvSpPr>
          <p:nvPr>
            <p:ph type="dt" sz="half" idx="4294967295"/>
          </p:nvPr>
        </p:nvSpPr>
        <p:spPr>
          <a:xfrm>
            <a:off x="8371113" y="6876950"/>
            <a:ext cx="1800000" cy="216000"/>
          </a:xfrm>
          <a:prstGeom prst="rect">
            <a:avLst/>
          </a:prstGeom>
        </p:spPr>
        <p:txBody>
          <a:bodyPr/>
          <a:lstStyle/>
          <a:p>
            <a:r>
              <a:rPr lang="en-US"/>
              <a:t>23 March 2018</a:t>
            </a:r>
            <a:endParaRPr lang="en-GB"/>
          </a:p>
        </p:txBody>
      </p:sp>
      <p:pic>
        <p:nvPicPr>
          <p:cNvPr id="13" name="Picture 12">
            <a:extLst>
              <a:ext uri="{FF2B5EF4-FFF2-40B4-BE49-F238E27FC236}">
                <a16:creationId xmlns:a16="http://schemas.microsoft.com/office/drawing/2014/main" id="{EE3F262F-32E8-D645-B8A5-B6420F9E9F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1010" y="3724294"/>
            <a:ext cx="2842801" cy="1901955"/>
          </a:xfrm>
          <a:prstGeom prst="rect">
            <a:avLst/>
          </a:prstGeom>
        </p:spPr>
      </p:pic>
      <p:sp>
        <p:nvSpPr>
          <p:cNvPr id="14" name="Content Placeholder 2">
            <a:extLst>
              <a:ext uri="{FF2B5EF4-FFF2-40B4-BE49-F238E27FC236}">
                <a16:creationId xmlns:a16="http://schemas.microsoft.com/office/drawing/2014/main" id="{FBC748BF-267E-1F48-B579-3BD47354423B}"/>
              </a:ext>
            </a:extLst>
          </p:cNvPr>
          <p:cNvSpPr txBox="1">
            <a:spLocks/>
          </p:cNvSpPr>
          <p:nvPr/>
        </p:nvSpPr>
        <p:spPr>
          <a:xfrm>
            <a:off x="499918" y="2117432"/>
            <a:ext cx="5771790" cy="5102075"/>
          </a:xfrm>
          <a:prstGeom prst="rect">
            <a:avLst/>
          </a:prstGeom>
        </p:spPr>
        <p:txBody>
          <a:bodyPr vert="horz" lIns="0" tIns="0" rIns="0" bIns="0" rtlCol="0">
            <a:noAutofit/>
          </a:bodyPr>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a:solidFill>
                  <a:schemeClr val="tx2"/>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b="1" dirty="0">
                <a:solidFill>
                  <a:schemeClr val="bg2">
                    <a:lumMod val="25000"/>
                  </a:schemeClr>
                </a:solidFill>
              </a:rPr>
              <a:t>The Physical section is a chance for you to focus on your health and fitness and have fun along the way. </a:t>
            </a:r>
          </a:p>
          <a:p>
            <a:r>
              <a:rPr lang="en-GB" dirty="0">
                <a:solidFill>
                  <a:schemeClr val="bg2">
                    <a:lumMod val="25000"/>
                  </a:schemeClr>
                </a:solidFill>
              </a:rPr>
              <a:t>Try something completely different or concentrate on something you already do, as long as it requires a continuous level of energy and physical activity.</a:t>
            </a:r>
          </a:p>
          <a:p>
            <a:r>
              <a:rPr lang="en-GB" dirty="0">
                <a:solidFill>
                  <a:schemeClr val="bg2">
                    <a:lumMod val="25000"/>
                  </a:schemeClr>
                </a:solidFill>
              </a:rPr>
              <a:t>From Zumba to football, skateboarding to walking­ – almost any dance, sport or fitness activity can count. </a:t>
            </a:r>
          </a:p>
          <a:p>
            <a:r>
              <a:rPr lang="en-GB" dirty="0">
                <a:solidFill>
                  <a:schemeClr val="bg2">
                    <a:lumMod val="25000"/>
                  </a:schemeClr>
                </a:solidFill>
              </a:rPr>
              <a:t>Whether you decide to join a team or do it on your own, it’s up to you.</a:t>
            </a:r>
          </a:p>
        </p:txBody>
      </p:sp>
      <p:pic>
        <p:nvPicPr>
          <p:cNvPr id="15" name="Picture 14">
            <a:extLst>
              <a:ext uri="{FF2B5EF4-FFF2-40B4-BE49-F238E27FC236}">
                <a16:creationId xmlns:a16="http://schemas.microsoft.com/office/drawing/2014/main" id="{2E0922C3-83EF-F043-A8AE-4D2AE17CC3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7715" y="1825541"/>
            <a:ext cx="2846096" cy="1898753"/>
          </a:xfrm>
          <a:prstGeom prst="rect">
            <a:avLst/>
          </a:prstGeom>
        </p:spPr>
      </p:pic>
      <p:pic>
        <p:nvPicPr>
          <p:cNvPr id="17" name="Picture 16">
            <a:extLst>
              <a:ext uri="{FF2B5EF4-FFF2-40B4-BE49-F238E27FC236}">
                <a16:creationId xmlns:a16="http://schemas.microsoft.com/office/drawing/2014/main" id="{B676274C-8F7A-4E4E-8882-BBA01A7808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7715" y="5455389"/>
            <a:ext cx="2846096" cy="1896634"/>
          </a:xfrm>
          <a:prstGeom prst="rect">
            <a:avLst/>
          </a:prstGeom>
        </p:spPr>
      </p:pic>
      <p:sp>
        <p:nvSpPr>
          <p:cNvPr id="9" name="Subtitle 2">
            <a:extLst>
              <a:ext uri="{FF2B5EF4-FFF2-40B4-BE49-F238E27FC236}">
                <a16:creationId xmlns:a16="http://schemas.microsoft.com/office/drawing/2014/main" id="{ECD5B157-D1E7-2B4F-867D-A263C74F17CD}"/>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3964414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085721-9333-E943-9549-CDBC05B4227F}"/>
              </a:ext>
            </a:extLst>
          </p:cNvPr>
          <p:cNvSpPr>
            <a:spLocks noGrp="1"/>
          </p:cNvSpPr>
          <p:nvPr>
            <p:ph type="title"/>
          </p:nvPr>
        </p:nvSpPr>
        <p:spPr/>
        <p:txBody>
          <a:bodyPr/>
          <a:lstStyle/>
          <a:p>
            <a:r>
              <a:rPr lang="en-US" dirty="0"/>
              <a:t>Skills</a:t>
            </a:r>
          </a:p>
        </p:txBody>
      </p:sp>
      <p:sp>
        <p:nvSpPr>
          <p:cNvPr id="13" name="Content Placeholder 2">
            <a:extLst>
              <a:ext uri="{FF2B5EF4-FFF2-40B4-BE49-F238E27FC236}">
                <a16:creationId xmlns:a16="http://schemas.microsoft.com/office/drawing/2014/main" id="{5075A07C-EA48-2849-81C8-08099F2105B2}"/>
              </a:ext>
            </a:extLst>
          </p:cNvPr>
          <p:cNvSpPr>
            <a:spLocks noGrp="1"/>
          </p:cNvSpPr>
          <p:nvPr>
            <p:ph idx="1"/>
          </p:nvPr>
        </p:nvSpPr>
        <p:spPr>
          <a:xfrm>
            <a:off x="499917" y="2117432"/>
            <a:ext cx="5761034" cy="5102075"/>
          </a:xfrm>
        </p:spPr>
        <p:txBody>
          <a:bodyPr/>
          <a:lstStyle/>
          <a:p>
            <a:r>
              <a:rPr lang="en-GB" sz="1600" b="1" dirty="0"/>
              <a:t>From podcasting to playing a musical instrument, the Skills section is a great way to learn a new talent, develop existing skills and find something you enjoy doing. </a:t>
            </a:r>
          </a:p>
          <a:p>
            <a:pPr lvl="0"/>
            <a:r>
              <a:rPr lang="en-GB" sz="1600" dirty="0"/>
              <a:t>Through developing practical skills and gaining personal interests and talents, you can get a real sense of achievement.</a:t>
            </a:r>
          </a:p>
          <a:p>
            <a:pPr lvl="0"/>
            <a:r>
              <a:rPr lang="en-GB" sz="1600" dirty="0"/>
              <a:t>If you’re interested in a specific field, this could be the perfect chance for you to do something related to this. For example, if you are interested in photography, you could do this as your skill.  </a:t>
            </a:r>
          </a:p>
          <a:p>
            <a:r>
              <a:rPr lang="en-GB" sz="1600" dirty="0"/>
              <a:t>You can improve confidence and develop practical and social skills whilst learning how to rise to a challenge. </a:t>
            </a:r>
          </a:p>
        </p:txBody>
      </p:sp>
      <p:sp>
        <p:nvSpPr>
          <p:cNvPr id="4" name="Date Placeholder 3"/>
          <p:cNvSpPr>
            <a:spLocks noGrp="1"/>
          </p:cNvSpPr>
          <p:nvPr>
            <p:ph type="dt" sz="half" idx="4294967295"/>
          </p:nvPr>
        </p:nvSpPr>
        <p:spPr>
          <a:xfrm>
            <a:off x="8371113" y="6876950"/>
            <a:ext cx="1800000" cy="216000"/>
          </a:xfrm>
          <a:prstGeom prst="rect">
            <a:avLst/>
          </a:prstGeom>
        </p:spPr>
        <p:txBody>
          <a:bodyPr/>
          <a:lstStyle/>
          <a:p>
            <a:r>
              <a:rPr lang="en-US"/>
              <a:t>23 March 2018</a:t>
            </a:r>
            <a:endParaRPr lang="en-GB"/>
          </a:p>
        </p:txBody>
      </p:sp>
      <p:pic>
        <p:nvPicPr>
          <p:cNvPr id="8" name="Picture 7">
            <a:extLst>
              <a:ext uri="{FF2B5EF4-FFF2-40B4-BE49-F238E27FC236}">
                <a16:creationId xmlns:a16="http://schemas.microsoft.com/office/drawing/2014/main" id="{D579DFF3-9556-4E35-A27C-FE36BB5AA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018"/>
          <a:stretch/>
        </p:blipFill>
        <p:spPr>
          <a:xfrm>
            <a:off x="7506737" y="3779838"/>
            <a:ext cx="2959231" cy="1763026"/>
          </a:xfrm>
          <a:prstGeom prst="rect">
            <a:avLst/>
          </a:prstGeom>
        </p:spPr>
      </p:pic>
      <p:pic>
        <p:nvPicPr>
          <p:cNvPr id="9" name="Picture 8">
            <a:extLst>
              <a:ext uri="{FF2B5EF4-FFF2-40B4-BE49-F238E27FC236}">
                <a16:creationId xmlns:a16="http://schemas.microsoft.com/office/drawing/2014/main" id="{DCB1CE81-0802-4B10-88B0-61AC5AEC63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51" t="24312" r="12859" b="-99"/>
          <a:stretch/>
        </p:blipFill>
        <p:spPr>
          <a:xfrm>
            <a:off x="7506737" y="5411096"/>
            <a:ext cx="2959231" cy="1950142"/>
          </a:xfrm>
          <a:prstGeom prst="rect">
            <a:avLst/>
          </a:prstGeom>
        </p:spPr>
      </p:pic>
      <p:pic>
        <p:nvPicPr>
          <p:cNvPr id="10" name="Picture 9">
            <a:extLst>
              <a:ext uri="{FF2B5EF4-FFF2-40B4-BE49-F238E27FC236}">
                <a16:creationId xmlns:a16="http://schemas.microsoft.com/office/drawing/2014/main" id="{89569F73-F28D-49DB-A42D-B4CDF1F0B7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6738" y="1846795"/>
            <a:ext cx="2957344" cy="1966735"/>
          </a:xfrm>
          <a:prstGeom prst="rect">
            <a:avLst/>
          </a:prstGeom>
        </p:spPr>
      </p:pic>
      <p:sp>
        <p:nvSpPr>
          <p:cNvPr id="11" name="Subtitle 2">
            <a:extLst>
              <a:ext uri="{FF2B5EF4-FFF2-40B4-BE49-F238E27FC236}">
                <a16:creationId xmlns:a16="http://schemas.microsoft.com/office/drawing/2014/main" id="{1EEEE432-B87C-AC47-BBBB-F259CFCA7A9B}"/>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2791906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22416F-88A7-214D-A8AB-A90D90C472F0}"/>
              </a:ext>
            </a:extLst>
          </p:cNvPr>
          <p:cNvSpPr>
            <a:spLocks noGrp="1"/>
          </p:cNvSpPr>
          <p:nvPr>
            <p:ph type="title"/>
          </p:nvPr>
        </p:nvSpPr>
        <p:spPr/>
        <p:txBody>
          <a:bodyPr/>
          <a:lstStyle/>
          <a:p>
            <a:r>
              <a:rPr lang="en-US" dirty="0"/>
              <a:t>Expedition</a:t>
            </a:r>
          </a:p>
        </p:txBody>
      </p:sp>
      <p:sp>
        <p:nvSpPr>
          <p:cNvPr id="4" name="Date Placeholder 3"/>
          <p:cNvSpPr>
            <a:spLocks noGrp="1"/>
          </p:cNvSpPr>
          <p:nvPr>
            <p:ph type="dt" sz="half" idx="4294967295"/>
          </p:nvPr>
        </p:nvSpPr>
        <p:spPr>
          <a:xfrm>
            <a:off x="8371113" y="6876950"/>
            <a:ext cx="1800000" cy="216000"/>
          </a:xfrm>
          <a:prstGeom prst="rect">
            <a:avLst/>
          </a:prstGeom>
        </p:spPr>
        <p:txBody>
          <a:bodyPr/>
          <a:lstStyle/>
          <a:p>
            <a:r>
              <a:rPr lang="en-US"/>
              <a:t>23 March 2018</a:t>
            </a:r>
            <a:endParaRPr lang="en-GB"/>
          </a:p>
        </p:txBody>
      </p:sp>
      <p:pic>
        <p:nvPicPr>
          <p:cNvPr id="6" name="Picture 5">
            <a:extLst>
              <a:ext uri="{FF2B5EF4-FFF2-40B4-BE49-F238E27FC236}">
                <a16:creationId xmlns:a16="http://schemas.microsoft.com/office/drawing/2014/main" id="{7CC6FB28-EE37-B64E-BDB4-A2111C1667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051" y="1849353"/>
            <a:ext cx="2492635" cy="1869476"/>
          </a:xfrm>
          <a:prstGeom prst="rect">
            <a:avLst/>
          </a:prstGeom>
        </p:spPr>
      </p:pic>
      <p:pic>
        <p:nvPicPr>
          <p:cNvPr id="10" name="Picture 9">
            <a:extLst>
              <a:ext uri="{FF2B5EF4-FFF2-40B4-BE49-F238E27FC236}">
                <a16:creationId xmlns:a16="http://schemas.microsoft.com/office/drawing/2014/main" id="{521F0BD0-F0C1-F046-943F-18519D52FE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5050" y="3711523"/>
            <a:ext cx="2492635" cy="1869476"/>
          </a:xfrm>
          <a:prstGeom prst="rect">
            <a:avLst/>
          </a:prstGeom>
        </p:spPr>
      </p:pic>
      <p:pic>
        <p:nvPicPr>
          <p:cNvPr id="12" name="Picture 11">
            <a:extLst>
              <a:ext uri="{FF2B5EF4-FFF2-40B4-BE49-F238E27FC236}">
                <a16:creationId xmlns:a16="http://schemas.microsoft.com/office/drawing/2014/main" id="{C25C341D-04B5-614B-AA91-93840691E00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901" r="11008"/>
          <a:stretch/>
        </p:blipFill>
        <p:spPr>
          <a:xfrm>
            <a:off x="7982440" y="5581000"/>
            <a:ext cx="2495246" cy="1780238"/>
          </a:xfrm>
          <a:prstGeom prst="rect">
            <a:avLst/>
          </a:prstGeom>
        </p:spPr>
      </p:pic>
      <p:sp>
        <p:nvSpPr>
          <p:cNvPr id="13" name="Content Placeholder 2">
            <a:extLst>
              <a:ext uri="{FF2B5EF4-FFF2-40B4-BE49-F238E27FC236}">
                <a16:creationId xmlns:a16="http://schemas.microsoft.com/office/drawing/2014/main" id="{CD52113D-E7B8-864C-8C02-159534E0FA49}"/>
              </a:ext>
            </a:extLst>
          </p:cNvPr>
          <p:cNvSpPr txBox="1">
            <a:spLocks/>
          </p:cNvSpPr>
          <p:nvPr/>
        </p:nvSpPr>
        <p:spPr>
          <a:xfrm>
            <a:off x="499917" y="2117432"/>
            <a:ext cx="6223612" cy="5102075"/>
          </a:xfrm>
          <a:prstGeom prst="rect">
            <a:avLst/>
          </a:prstGeom>
        </p:spPr>
        <p:txBody>
          <a:bodyPr vert="horz" lIns="0" tIns="0" rIns="0" bIns="0" rtlCol="0">
            <a:noAutofit/>
          </a:bodyPr>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a:solidFill>
                  <a:schemeClr val="tx2"/>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600" b="1" dirty="0">
                <a:solidFill>
                  <a:schemeClr val="bg2">
                    <a:lumMod val="25000"/>
                  </a:schemeClr>
                </a:solidFill>
              </a:rPr>
              <a:t>Exploring the countryside and spending a night away with your friends. Your expedition will give you lifelong memories. </a:t>
            </a:r>
          </a:p>
          <a:p>
            <a:r>
              <a:rPr lang="en-GB" sz="1600" dirty="0">
                <a:solidFill>
                  <a:schemeClr val="bg2">
                    <a:lumMod val="25000"/>
                  </a:schemeClr>
                </a:solidFill>
              </a:rPr>
              <a:t>You’ll plan, train for and do an expedition, spending two days and one night away. </a:t>
            </a:r>
          </a:p>
          <a:p>
            <a:r>
              <a:rPr lang="en-GB" sz="1600" dirty="0">
                <a:solidFill>
                  <a:schemeClr val="bg2">
                    <a:lumMod val="25000"/>
                  </a:schemeClr>
                </a:solidFill>
              </a:rPr>
              <a:t>You can choose how you want to travel – it doesn’t have to be on foot. You could do it by bike, canoe, kayak, wheelchair, sailing boat or even on a horse.</a:t>
            </a:r>
          </a:p>
          <a:p>
            <a:r>
              <a:rPr lang="en-GB" sz="1600" dirty="0">
                <a:solidFill>
                  <a:schemeClr val="bg2">
                    <a:lumMod val="25000"/>
                  </a:schemeClr>
                </a:solidFill>
              </a:rPr>
              <a:t>As part of a small team, you’ll plan your aim, choose your location and do some training to make sure you’re prepared and know what you’re doing.</a:t>
            </a:r>
          </a:p>
          <a:p>
            <a:r>
              <a:rPr lang="en-GB" sz="1600" dirty="0">
                <a:solidFill>
                  <a:schemeClr val="bg2">
                    <a:lumMod val="25000"/>
                  </a:schemeClr>
                </a:solidFill>
              </a:rPr>
              <a:t>Your expedition will improve your communication and leadership skills and whilst you’ll come home with a rucksack full of washing, you’ll have an experience you won’t forget. </a:t>
            </a:r>
          </a:p>
          <a:p>
            <a:endParaRPr lang="en-GB" sz="1600" dirty="0">
              <a:solidFill>
                <a:schemeClr val="bg2">
                  <a:lumMod val="25000"/>
                </a:schemeClr>
              </a:solidFill>
            </a:endParaRPr>
          </a:p>
        </p:txBody>
      </p:sp>
      <p:sp>
        <p:nvSpPr>
          <p:cNvPr id="9" name="Subtitle 2">
            <a:extLst>
              <a:ext uri="{FF2B5EF4-FFF2-40B4-BE49-F238E27FC236}">
                <a16:creationId xmlns:a16="http://schemas.microsoft.com/office/drawing/2014/main" id="{794B383D-940B-5340-81DB-38B6B245A6BC}"/>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BRONZE</a:t>
            </a:r>
          </a:p>
        </p:txBody>
      </p:sp>
    </p:spTree>
    <p:extLst>
      <p:ext uri="{BB962C8B-B14F-4D97-AF65-F5344CB8AC3E}">
        <p14:creationId xmlns:p14="http://schemas.microsoft.com/office/powerpoint/2010/main" val="2472173665"/>
      </p:ext>
    </p:extLst>
  </p:cSld>
  <p:clrMapOvr>
    <a:masterClrMapping/>
  </p:clrMapOvr>
</p:sld>
</file>

<file path=ppt/theme/theme1.xml><?xml version="1.0" encoding="utf-8"?>
<a:theme xmlns:a="http://schemas.openxmlformats.org/drawingml/2006/main" name="DofE Purple+Green">
  <a:themeElements>
    <a:clrScheme name="DofE 2018 Purple+Green">
      <a:dk1>
        <a:srgbClr val="000000"/>
      </a:dk1>
      <a:lt1>
        <a:srgbClr val="FFFFFF"/>
      </a:lt1>
      <a:dk2>
        <a:srgbClr val="8400C6"/>
      </a:dk2>
      <a:lt2>
        <a:srgbClr val="F2F2F2"/>
      </a:lt2>
      <a:accent1>
        <a:srgbClr val="68F7B3"/>
      </a:accent1>
      <a:accent2>
        <a:srgbClr val="02269E"/>
      </a:accent2>
      <a:accent3>
        <a:srgbClr val="1D3163"/>
      </a:accent3>
      <a:accent4>
        <a:srgbClr val="FF6586"/>
      </a:accent4>
      <a:accent5>
        <a:srgbClr val="FEC665"/>
      </a:accent5>
      <a:accent6>
        <a:srgbClr val="F82D9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defTabSz="1007943">
          <a:lnSpc>
            <a:spcPct val="110000"/>
          </a:lnSpc>
          <a:defRPr dirty="0">
            <a:solidFill>
              <a:schemeClr val="tx2"/>
            </a:solidFill>
          </a:defRPr>
        </a:defPPr>
      </a:lstStyle>
    </a:txDef>
  </a:objectDefaults>
  <a:extraClrSchemeLst/>
  <a:custClrLst>
    <a:custClr name="DofE Purple">
      <a:srgbClr val="8400C6"/>
    </a:custClr>
    <a:custClr name="Purple 80%">
      <a:srgbClr val="9D33D1"/>
    </a:custClr>
    <a:custClr name="Purple 60%">
      <a:srgbClr val="B566DD"/>
    </a:custClr>
    <a:custClr name="Purple 40%">
      <a:srgbClr val="CE99E8"/>
    </a:custClr>
    <a:custClr name="Purple 20%">
      <a:srgbClr val="E6CCF4"/>
    </a:custClr>
    <a:custClr name="DofE Green">
      <a:srgbClr val="68F7B3"/>
    </a:custClr>
    <a:custClr name="Green 80%">
      <a:srgbClr val="86F9C2"/>
    </a:custClr>
    <a:custClr name="Green 60%">
      <a:srgbClr val="A4FAD1"/>
    </a:custClr>
    <a:custClr name="Green 40%">
      <a:srgbClr val="C3FCE1"/>
    </a:custClr>
    <a:custClr name="Green 20%">
      <a:srgbClr val="E1FDF0"/>
    </a:custClr>
    <a:custClr name="DofE Blue">
      <a:srgbClr val="02269E"/>
    </a:custClr>
    <a:custClr name="Blue 80%">
      <a:srgbClr val="3551B1"/>
    </a:custClr>
    <a:custClr name="Blue 60%">
      <a:srgbClr val="677DC5"/>
    </a:custClr>
    <a:custClr name="Blue 40%">
      <a:srgbClr val="9AA8D8"/>
    </a:custClr>
    <a:custClr name="Blue 20%">
      <a:srgbClr val="CCD4EC"/>
    </a:custClr>
    <a:custClr name="DofE Navy">
      <a:srgbClr val="1D3163"/>
    </a:custClr>
    <a:custClr name="Navy 80%">
      <a:srgbClr val="4A5A82"/>
    </a:custClr>
    <a:custClr name="Navy 60%">
      <a:srgbClr val="7783A1"/>
    </a:custClr>
    <a:custClr name="Navy 40%">
      <a:srgbClr val="A5ADC1"/>
    </a:custClr>
    <a:custClr name="Navy 20%">
      <a:srgbClr val="D2D6E0"/>
    </a:custClr>
    <a:custClr name="DofE Salmon">
      <a:srgbClr val="FF6586"/>
    </a:custClr>
    <a:custClr name="Salmon 80%">
      <a:srgbClr val="FF849E"/>
    </a:custClr>
    <a:custClr name="Salmon 60%">
      <a:srgbClr val="FFA3B6"/>
    </a:custClr>
    <a:custClr name="Salmon 40%">
      <a:srgbClr val="FFC1CF"/>
    </a:custClr>
    <a:custClr name="Salmon 20%">
      <a:srgbClr val="FFE0E7"/>
    </a:custClr>
    <a:custClr name="DofE Yellow">
      <a:srgbClr val="FEC665"/>
    </a:custClr>
    <a:custClr name="Yellow 80%">
      <a:srgbClr val="FED184"/>
    </a:custClr>
    <a:custClr name="Yellow 60%">
      <a:srgbClr val="FEDDA3"/>
    </a:custClr>
    <a:custClr name="Yellow 40%">
      <a:srgbClr val="FFE8C1"/>
    </a:custClr>
    <a:custClr name="Yellow 20%">
      <a:srgbClr val="FFF4E0"/>
    </a:custClr>
    <a:custClr name="DofE Pink">
      <a:srgbClr val="F82D9F"/>
    </a:custClr>
    <a:custClr name="Pink 80%">
      <a:srgbClr val="F957B2"/>
    </a:custClr>
    <a:custClr name="Pink 60%">
      <a:srgbClr val="FB81C5"/>
    </a:custClr>
    <a:custClr name="Pink 40%">
      <a:srgbClr val="FCABD9"/>
    </a:custClr>
    <a:custClr name="Pink 20%">
      <a:srgbClr val="FED5EC"/>
    </a:custClr>
  </a:custClrLst>
  <a:extLst>
    <a:ext uri="{05A4C25C-085E-4340-85A3-A5531E510DB2}">
      <thm15:themeFamily xmlns:thm15="http://schemas.microsoft.com/office/thememl/2012/main" name="DofE Presentation - Landscape" id="{FE485D7E-D67B-964C-94AF-E509B657084C}" vid="{AE55D025-913A-364E-8E5D-48DD81F01255}"/>
    </a:ext>
  </a:extLst>
</a:theme>
</file>

<file path=ppt/theme/theme2.xml><?xml version="1.0" encoding="utf-8"?>
<a:theme xmlns:a="http://schemas.openxmlformats.org/drawingml/2006/main" name="DofE Navy+Salmon">
  <a:themeElements>
    <a:clrScheme name="DofE 2018 Navy+Salmon">
      <a:dk1>
        <a:srgbClr val="000000"/>
      </a:dk1>
      <a:lt1>
        <a:srgbClr val="FFFFFF"/>
      </a:lt1>
      <a:dk2>
        <a:srgbClr val="1D3163"/>
      </a:dk2>
      <a:lt2>
        <a:srgbClr val="F2F2F2"/>
      </a:lt2>
      <a:accent1>
        <a:srgbClr val="FF6586"/>
      </a:accent1>
      <a:accent2>
        <a:srgbClr val="02269E"/>
      </a:accent2>
      <a:accent3>
        <a:srgbClr val="8400C6"/>
      </a:accent3>
      <a:accent4>
        <a:srgbClr val="68F7B3"/>
      </a:accent4>
      <a:accent5>
        <a:srgbClr val="FEC665"/>
      </a:accent5>
      <a:accent6>
        <a:srgbClr val="F82D9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defTabSz="1007943">
          <a:lnSpc>
            <a:spcPct val="110000"/>
          </a:lnSpc>
          <a:defRPr dirty="0">
            <a:solidFill>
              <a:schemeClr val="tx2"/>
            </a:solidFill>
          </a:defRPr>
        </a:defPPr>
      </a:lstStyle>
    </a:txDef>
  </a:objectDefaults>
  <a:extraClrSchemeLst/>
  <a:custClrLst>
    <a:custClr name="DofE Purple">
      <a:srgbClr val="8400C6"/>
    </a:custClr>
    <a:custClr name="Purple 80%">
      <a:srgbClr val="9D33D1"/>
    </a:custClr>
    <a:custClr name="Purple 60%">
      <a:srgbClr val="B566DD"/>
    </a:custClr>
    <a:custClr name="Purple 40%">
      <a:srgbClr val="CE99E8"/>
    </a:custClr>
    <a:custClr name="Purple 20%">
      <a:srgbClr val="E6CCF4"/>
    </a:custClr>
    <a:custClr name="DofE Green">
      <a:srgbClr val="68F7B3"/>
    </a:custClr>
    <a:custClr name="Green 80%">
      <a:srgbClr val="86F9C2"/>
    </a:custClr>
    <a:custClr name="Green 60%">
      <a:srgbClr val="A4FAD1"/>
    </a:custClr>
    <a:custClr name="Green 40%">
      <a:srgbClr val="C3FCE1"/>
    </a:custClr>
    <a:custClr name="Green 20%">
      <a:srgbClr val="E1FDF0"/>
    </a:custClr>
    <a:custClr name="DofE Blue">
      <a:srgbClr val="02269E"/>
    </a:custClr>
    <a:custClr name="Blue 80%">
      <a:srgbClr val="3551B1"/>
    </a:custClr>
    <a:custClr name="Blue 60%">
      <a:srgbClr val="677DC5"/>
    </a:custClr>
    <a:custClr name="Blue 40%">
      <a:srgbClr val="9AA8D8"/>
    </a:custClr>
    <a:custClr name="Blue 20%">
      <a:srgbClr val="CCD4EC"/>
    </a:custClr>
    <a:custClr name="DofE Navy">
      <a:srgbClr val="1D3163"/>
    </a:custClr>
    <a:custClr name="Navy 80%">
      <a:srgbClr val="4A5A82"/>
    </a:custClr>
    <a:custClr name="Navy 60%">
      <a:srgbClr val="7783A1"/>
    </a:custClr>
    <a:custClr name="Navy 40%">
      <a:srgbClr val="A5ADC1"/>
    </a:custClr>
    <a:custClr name="Navy 20%">
      <a:srgbClr val="D2D6E0"/>
    </a:custClr>
    <a:custClr name="DofE Salmon">
      <a:srgbClr val="FF6586"/>
    </a:custClr>
    <a:custClr name="Salmon 80%">
      <a:srgbClr val="FF849E"/>
    </a:custClr>
    <a:custClr name="Salmon 60%">
      <a:srgbClr val="FFA3B6"/>
    </a:custClr>
    <a:custClr name="Salmon 40%">
      <a:srgbClr val="FFC1CF"/>
    </a:custClr>
    <a:custClr name="Salmon 20%">
      <a:srgbClr val="FFE0E7"/>
    </a:custClr>
    <a:custClr name="DofE Yellow">
      <a:srgbClr val="FEC665"/>
    </a:custClr>
    <a:custClr name="Yellow 80%">
      <a:srgbClr val="FED184"/>
    </a:custClr>
    <a:custClr name="Yellow 60%">
      <a:srgbClr val="FEDDA3"/>
    </a:custClr>
    <a:custClr name="Yellow 40%">
      <a:srgbClr val="FFE8C1"/>
    </a:custClr>
    <a:custClr name="Yellow 20%">
      <a:srgbClr val="FFF4E0"/>
    </a:custClr>
    <a:custClr name="DofE Pink">
      <a:srgbClr val="F82D9F"/>
    </a:custClr>
    <a:custClr name="Pink 80%">
      <a:srgbClr val="F957B2"/>
    </a:custClr>
    <a:custClr name="Pink 60%">
      <a:srgbClr val="FB81C5"/>
    </a:custClr>
    <a:custClr name="Pink 40%">
      <a:srgbClr val="FCABD9"/>
    </a:custClr>
    <a:custClr name="Pink 20%">
      <a:srgbClr val="FED5EC"/>
    </a:custClr>
  </a:custClrLst>
  <a:extLst>
    <a:ext uri="{05A4C25C-085E-4340-85A3-A5531E510DB2}">
      <thm15:themeFamily xmlns:thm15="http://schemas.microsoft.com/office/thememl/2012/main" name="DofE Presentation - Landscape" id="{FE485D7E-D67B-964C-94AF-E509B657084C}" vid="{EE42F364-D3B2-F84D-A206-713341A428E7}"/>
    </a:ext>
  </a:extLst>
</a:theme>
</file>

<file path=ppt/theme/theme3.xml><?xml version="1.0" encoding="utf-8"?>
<a:theme xmlns:a="http://schemas.openxmlformats.org/drawingml/2006/main" name="DofE Blue+Green">
  <a:themeElements>
    <a:clrScheme name="DofE 2018 Blue+Green">
      <a:dk1>
        <a:srgbClr val="000000"/>
      </a:dk1>
      <a:lt1>
        <a:srgbClr val="FFFFFF"/>
      </a:lt1>
      <a:dk2>
        <a:srgbClr val="02269E"/>
      </a:dk2>
      <a:lt2>
        <a:srgbClr val="F2F2F2"/>
      </a:lt2>
      <a:accent1>
        <a:srgbClr val="68F7B3"/>
      </a:accent1>
      <a:accent2>
        <a:srgbClr val="8400C6"/>
      </a:accent2>
      <a:accent3>
        <a:srgbClr val="1D3163"/>
      </a:accent3>
      <a:accent4>
        <a:srgbClr val="FF6586"/>
      </a:accent4>
      <a:accent5>
        <a:srgbClr val="FEC665"/>
      </a:accent5>
      <a:accent6>
        <a:srgbClr val="F82D9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defTabSz="1007943">
          <a:lnSpc>
            <a:spcPct val="110000"/>
          </a:lnSpc>
          <a:defRPr dirty="0">
            <a:solidFill>
              <a:schemeClr val="tx2"/>
            </a:solidFill>
          </a:defRPr>
        </a:defPPr>
      </a:lstStyle>
    </a:txDef>
  </a:objectDefaults>
  <a:extraClrSchemeLst/>
  <a:custClrLst>
    <a:custClr name="DofE Purple">
      <a:srgbClr val="8400C6"/>
    </a:custClr>
    <a:custClr name="Purple 80%">
      <a:srgbClr val="9D33D1"/>
    </a:custClr>
    <a:custClr name="Purple 60%">
      <a:srgbClr val="B566DD"/>
    </a:custClr>
    <a:custClr name="Purple 40%">
      <a:srgbClr val="CE99E8"/>
    </a:custClr>
    <a:custClr name="Purple 20%">
      <a:srgbClr val="E6CCF4"/>
    </a:custClr>
    <a:custClr name="DofE Green">
      <a:srgbClr val="68F7B3"/>
    </a:custClr>
    <a:custClr name="Green 80%">
      <a:srgbClr val="86F9C2"/>
    </a:custClr>
    <a:custClr name="Green 60%">
      <a:srgbClr val="A4FAD1"/>
    </a:custClr>
    <a:custClr name="Green 40%">
      <a:srgbClr val="C3FCE1"/>
    </a:custClr>
    <a:custClr name="Green 20%">
      <a:srgbClr val="E1FDF0"/>
    </a:custClr>
    <a:custClr name="DofE Blue">
      <a:srgbClr val="02269E"/>
    </a:custClr>
    <a:custClr name="Blue 80%">
      <a:srgbClr val="3551B1"/>
    </a:custClr>
    <a:custClr name="Blue 60%">
      <a:srgbClr val="677DC5"/>
    </a:custClr>
    <a:custClr name="Blue 40%">
      <a:srgbClr val="9AA8D8"/>
    </a:custClr>
    <a:custClr name="Blue 20%">
      <a:srgbClr val="CCD4EC"/>
    </a:custClr>
    <a:custClr name="DofE Navy">
      <a:srgbClr val="1D3163"/>
    </a:custClr>
    <a:custClr name="Navy 80%">
      <a:srgbClr val="4A5A82"/>
    </a:custClr>
    <a:custClr name="Navy 60%">
      <a:srgbClr val="7783A1"/>
    </a:custClr>
    <a:custClr name="Navy 40%">
      <a:srgbClr val="A5ADC1"/>
    </a:custClr>
    <a:custClr name="Navy 20%">
      <a:srgbClr val="D2D6E0"/>
    </a:custClr>
    <a:custClr name="DofE Salmon">
      <a:srgbClr val="FF6586"/>
    </a:custClr>
    <a:custClr name="Salmon 80%">
      <a:srgbClr val="FF849E"/>
    </a:custClr>
    <a:custClr name="Salmon 60%">
      <a:srgbClr val="FFA3B6"/>
    </a:custClr>
    <a:custClr name="Salmon 40%">
      <a:srgbClr val="FFC1CF"/>
    </a:custClr>
    <a:custClr name="Salmon 20%">
      <a:srgbClr val="FFE0E7"/>
    </a:custClr>
    <a:custClr name="DofE Yellow">
      <a:srgbClr val="FEC665"/>
    </a:custClr>
    <a:custClr name="Yellow 80%">
      <a:srgbClr val="FED184"/>
    </a:custClr>
    <a:custClr name="Yellow 60%">
      <a:srgbClr val="FEDDA3"/>
    </a:custClr>
    <a:custClr name="Yellow 40%">
      <a:srgbClr val="FFE8C1"/>
    </a:custClr>
    <a:custClr name="Yellow 20%">
      <a:srgbClr val="FFF4E0"/>
    </a:custClr>
    <a:custClr name="DofE Pink">
      <a:srgbClr val="F82D9F"/>
    </a:custClr>
    <a:custClr name="Pink 80%">
      <a:srgbClr val="F957B2"/>
    </a:custClr>
    <a:custClr name="Pink 60%">
      <a:srgbClr val="FB81C5"/>
    </a:custClr>
    <a:custClr name="Pink 40%">
      <a:srgbClr val="FCABD9"/>
    </a:custClr>
    <a:custClr name="Pink 20%">
      <a:srgbClr val="FED5EC"/>
    </a:custClr>
  </a:custClrLst>
  <a:extLst>
    <a:ext uri="{05A4C25C-085E-4340-85A3-A5531E510DB2}">
      <thm15:themeFamily xmlns:thm15="http://schemas.microsoft.com/office/thememl/2012/main" name="DofE Presentation - Landscape" id="{FE485D7E-D67B-964C-94AF-E509B657084C}" vid="{47713998-87B9-B341-AE60-804AD0612B8D}"/>
    </a:ext>
  </a:extLst>
</a:theme>
</file>

<file path=ppt/theme/theme4.xml><?xml version="1.0" encoding="utf-8"?>
<a:theme xmlns:a="http://schemas.openxmlformats.org/drawingml/2006/main" name="DofE Yellow+Pink">
  <a:themeElements>
    <a:clrScheme name="DofE 2018 Yellow+Pink">
      <a:dk1>
        <a:srgbClr val="000000"/>
      </a:dk1>
      <a:lt1>
        <a:srgbClr val="FFFFFF"/>
      </a:lt1>
      <a:dk2>
        <a:srgbClr val="FEC665"/>
      </a:dk2>
      <a:lt2>
        <a:srgbClr val="F2F2F2"/>
      </a:lt2>
      <a:accent1>
        <a:srgbClr val="F82D9F"/>
      </a:accent1>
      <a:accent2>
        <a:srgbClr val="02269E"/>
      </a:accent2>
      <a:accent3>
        <a:srgbClr val="1D3163"/>
      </a:accent3>
      <a:accent4>
        <a:srgbClr val="FF6586"/>
      </a:accent4>
      <a:accent5>
        <a:srgbClr val="8400C6"/>
      </a:accent5>
      <a:accent6>
        <a:srgbClr val="68F7B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defTabSz="1007943">
          <a:lnSpc>
            <a:spcPct val="110000"/>
          </a:lnSpc>
          <a:defRPr dirty="0">
            <a:solidFill>
              <a:schemeClr val="tx2"/>
            </a:solidFill>
          </a:defRPr>
        </a:defPPr>
      </a:lstStyle>
    </a:txDef>
  </a:objectDefaults>
  <a:extraClrSchemeLst/>
  <a:custClrLst>
    <a:custClr name="DofE Purple">
      <a:srgbClr val="8400C6"/>
    </a:custClr>
    <a:custClr name="Purple 80%">
      <a:srgbClr val="9D33D1"/>
    </a:custClr>
    <a:custClr name="Purple 60%">
      <a:srgbClr val="B566DD"/>
    </a:custClr>
    <a:custClr name="Purple 40%">
      <a:srgbClr val="CE99E8"/>
    </a:custClr>
    <a:custClr name="Purple 20%">
      <a:srgbClr val="E6CCF4"/>
    </a:custClr>
    <a:custClr name="DofE Green">
      <a:srgbClr val="68F7B3"/>
    </a:custClr>
    <a:custClr name="Green 80%">
      <a:srgbClr val="86F9C2"/>
    </a:custClr>
    <a:custClr name="Green 60%">
      <a:srgbClr val="A4FAD1"/>
    </a:custClr>
    <a:custClr name="Green 40%">
      <a:srgbClr val="C3FCE1"/>
    </a:custClr>
    <a:custClr name="Green 20%">
      <a:srgbClr val="E1FDF0"/>
    </a:custClr>
    <a:custClr name="DofE Blue">
      <a:srgbClr val="02269E"/>
    </a:custClr>
    <a:custClr name="Blue 80%">
      <a:srgbClr val="3551B1"/>
    </a:custClr>
    <a:custClr name="Blue 60%">
      <a:srgbClr val="677DC5"/>
    </a:custClr>
    <a:custClr name="Blue 40%">
      <a:srgbClr val="9AA8D8"/>
    </a:custClr>
    <a:custClr name="Blue 20%">
      <a:srgbClr val="CCD4EC"/>
    </a:custClr>
    <a:custClr name="DofE Navy">
      <a:srgbClr val="1D3163"/>
    </a:custClr>
    <a:custClr name="Navy 80%">
      <a:srgbClr val="4A5A82"/>
    </a:custClr>
    <a:custClr name="Navy 60%">
      <a:srgbClr val="7783A1"/>
    </a:custClr>
    <a:custClr name="Navy 40%">
      <a:srgbClr val="A5ADC1"/>
    </a:custClr>
    <a:custClr name="Navy 20%">
      <a:srgbClr val="D2D6E0"/>
    </a:custClr>
    <a:custClr name="DofE Salmon">
      <a:srgbClr val="FF6586"/>
    </a:custClr>
    <a:custClr name="Salmon 80%">
      <a:srgbClr val="FF849E"/>
    </a:custClr>
    <a:custClr name="Salmon 60%">
      <a:srgbClr val="FFA3B6"/>
    </a:custClr>
    <a:custClr name="Salmon 40%">
      <a:srgbClr val="FFC1CF"/>
    </a:custClr>
    <a:custClr name="Salmon 20%">
      <a:srgbClr val="FFE0E7"/>
    </a:custClr>
    <a:custClr name="DofE Yellow">
      <a:srgbClr val="FEC665"/>
    </a:custClr>
    <a:custClr name="Yellow 80%">
      <a:srgbClr val="FED184"/>
    </a:custClr>
    <a:custClr name="Yellow 60%">
      <a:srgbClr val="FEDDA3"/>
    </a:custClr>
    <a:custClr name="Yellow 40%">
      <a:srgbClr val="FFE8C1"/>
    </a:custClr>
    <a:custClr name="Yellow 20%">
      <a:srgbClr val="FFF4E0"/>
    </a:custClr>
    <a:custClr name="DofE Pink">
      <a:srgbClr val="F82D9F"/>
    </a:custClr>
    <a:custClr name="Pink 80%">
      <a:srgbClr val="F957B2"/>
    </a:custClr>
    <a:custClr name="Pink 60%">
      <a:srgbClr val="FB81C5"/>
    </a:custClr>
    <a:custClr name="Pink 40%">
      <a:srgbClr val="FCABD9"/>
    </a:custClr>
    <a:custClr name="Pink 20%">
      <a:srgbClr val="FED5EC"/>
    </a:custClr>
  </a:custClrLst>
  <a:extLst>
    <a:ext uri="{05A4C25C-085E-4340-85A3-A5531E510DB2}">
      <thm15:themeFamily xmlns:thm15="http://schemas.microsoft.com/office/thememl/2012/main" name="DofE Presentation - Landscape" id="{FE485D7E-D67B-964C-94AF-E509B657084C}" vid="{A8AABAB6-033A-9440-BBD2-481ECAF7A17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DofE Purple+Green</Template>
  <TotalTime>675</TotalTime>
  <Words>1023</Words>
  <Application>Microsoft Office PowerPoint</Application>
  <PresentationFormat>Custom</PresentationFormat>
  <Paragraphs>111</Paragraphs>
  <Slides>12</Slides>
  <Notes>12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Calibri</vt:lpstr>
      <vt:lpstr>System Font Regular</vt:lpstr>
      <vt:lpstr>DofE Purple+Green</vt:lpstr>
      <vt:lpstr>DofE Navy+Salmon</vt:lpstr>
      <vt:lpstr>DofE Blue+Green</vt:lpstr>
      <vt:lpstr>DofE Yellow+Pink</vt:lpstr>
      <vt:lpstr>Start your Bronze DofE</vt:lpstr>
      <vt:lpstr>What is the DofE?</vt:lpstr>
      <vt:lpstr>What’s involved?</vt:lpstr>
      <vt:lpstr>How do I choose my activities?</vt:lpstr>
      <vt:lpstr>How long will it take me?</vt:lpstr>
      <vt:lpstr>Volunteering</vt:lpstr>
      <vt:lpstr>Physical</vt:lpstr>
      <vt:lpstr>Skills</vt:lpstr>
      <vt:lpstr>Expedition</vt:lpstr>
      <vt:lpstr>A flavour of a DofE expedition</vt:lpstr>
      <vt:lpstr>Why do your DofE?</vt:lpstr>
      <vt:lpstr>Start your DofE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layout</dc:title>
  <dc:creator>Ben Jory</dc:creator>
  <cp:lastModifiedBy>Emma Jones</cp:lastModifiedBy>
  <cp:revision>57</cp:revision>
  <dcterms:created xsi:type="dcterms:W3CDTF">2018-06-04T15:43:45Z</dcterms:created>
  <dcterms:modified xsi:type="dcterms:W3CDTF">2018-09-20T08:50:54Z</dcterms:modified>
</cp:coreProperties>
</file>