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8" r:id="rId6"/>
    <p:sldMasterId id="2147483678" r:id="rId7"/>
  </p:sldMasterIdLst>
  <p:notesMasterIdLst>
    <p:notesMasterId r:id="rId20"/>
  </p:notesMasterIdLst>
  <p:sldIdLst>
    <p:sldId id="269" r:id="rId8"/>
    <p:sldId id="273" r:id="rId9"/>
    <p:sldId id="327" r:id="rId10"/>
    <p:sldId id="274" r:id="rId11"/>
    <p:sldId id="326" r:id="rId12"/>
    <p:sldId id="318" r:id="rId13"/>
    <p:sldId id="319" r:id="rId14"/>
    <p:sldId id="320" r:id="rId15"/>
    <p:sldId id="324" r:id="rId16"/>
    <p:sldId id="314" r:id="rId17"/>
    <p:sldId id="328" r:id="rId18"/>
    <p:sldId id="322" r:id="rId19"/>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139"/>
    <a:srgbClr val="C69F52"/>
    <a:srgbClr val="8C5BA6"/>
    <a:srgbClr val="EE2651"/>
    <a:srgbClr val="FFD820"/>
    <a:srgbClr val="00AEEF"/>
    <a:srgbClr val="82C55B"/>
    <a:srgbClr val="1D3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E5D24-4196-29AA-0191-2299AD73D57D}" v="232" dt="2020-07-17T15:47:54.393"/>
    <p1510:client id="{D22DD6CD-61D3-9101-AE19-382F4B497EB3}" v="23" dt="2020-07-17T16:02:51.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88484" autoAdjust="0"/>
  </p:normalViewPr>
  <p:slideViewPr>
    <p:cSldViewPr snapToGrid="0">
      <p:cViewPr varScale="1">
        <p:scale>
          <a:sx n="104" d="100"/>
          <a:sy n="104" d="100"/>
        </p:scale>
        <p:origin x="1272" y="102"/>
      </p:cViewPr>
      <p:guideLst>
        <p:guide orient="horz" pos="2381"/>
        <p:guide pos="3367"/>
      </p:guideLst>
    </p:cSldViewPr>
  </p:slideViewPr>
  <p:outlineViewPr>
    <p:cViewPr>
      <p:scale>
        <a:sx n="33" d="100"/>
        <a:sy n="33" d="100"/>
      </p:scale>
      <p:origin x="0" y="-2634"/>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Bamber" userId="S::katie.bamber@dofe.org::9b082070-57f5-4f86-9282-fd2f840d746c" providerId="AD" clId="Web-{D22DD6CD-61D3-9101-AE19-382F4B497EB3}"/>
    <pc:docChg chg="modSld">
      <pc:chgData name="Katie Bamber" userId="S::katie.bamber@dofe.org::9b082070-57f5-4f86-9282-fd2f840d746c" providerId="AD" clId="Web-{D22DD6CD-61D3-9101-AE19-382F4B497EB3}" dt="2020-07-17T16:02:51.515" v="20" actId="20577"/>
      <pc:docMkLst>
        <pc:docMk/>
      </pc:docMkLst>
      <pc:sldChg chg="modSp">
        <pc:chgData name="Katie Bamber" userId="S::katie.bamber@dofe.org::9b082070-57f5-4f86-9282-fd2f840d746c" providerId="AD" clId="Web-{D22DD6CD-61D3-9101-AE19-382F4B497EB3}" dt="2020-07-17T16:02:51.515" v="20" actId="20577"/>
        <pc:sldMkLst>
          <pc:docMk/>
          <pc:sldMk cId="693127696" sldId="328"/>
        </pc:sldMkLst>
        <pc:spChg chg="mod">
          <ac:chgData name="Katie Bamber" userId="S::katie.bamber@dofe.org::9b082070-57f5-4f86-9282-fd2f840d746c" providerId="AD" clId="Web-{D22DD6CD-61D3-9101-AE19-382F4B497EB3}" dt="2020-07-17T16:02:51.515" v="20" actId="20577"/>
          <ac:spMkLst>
            <pc:docMk/>
            <pc:sldMk cId="693127696" sldId="328"/>
            <ac:spMk id="2" creationId="{00000000-0000-0000-0000-000000000000}"/>
          </ac:spMkLst>
        </pc:spChg>
      </pc:sldChg>
    </pc:docChg>
  </pc:docChgLst>
  <pc:docChgLst>
    <pc:chgData name="Katie Bamber" userId="S::katie.bamber@dofe.org::9b082070-57f5-4f86-9282-fd2f840d746c" providerId="AD" clId="Web-{6F9E5D24-4196-29AA-0191-2299AD73D57D}"/>
    <pc:docChg chg="addSld modSld">
      <pc:chgData name="Katie Bamber" userId="S::katie.bamber@dofe.org::9b082070-57f5-4f86-9282-fd2f840d746c" providerId="AD" clId="Web-{6F9E5D24-4196-29AA-0191-2299AD73D57D}" dt="2020-07-17T15:47:54.393" v="226" actId="1076"/>
      <pc:docMkLst>
        <pc:docMk/>
      </pc:docMkLst>
      <pc:sldChg chg="addSp delSp modSp">
        <pc:chgData name="Katie Bamber" userId="S::katie.bamber@dofe.org::9b082070-57f5-4f86-9282-fd2f840d746c" providerId="AD" clId="Web-{6F9E5D24-4196-29AA-0191-2299AD73D57D}" dt="2020-07-17T15:10:07.859" v="16" actId="20577"/>
        <pc:sldMkLst>
          <pc:docMk/>
          <pc:sldMk cId="991127919" sldId="273"/>
        </pc:sldMkLst>
        <pc:spChg chg="mod">
          <ac:chgData name="Katie Bamber" userId="S::katie.bamber@dofe.org::9b082070-57f5-4f86-9282-fd2f840d746c" providerId="AD" clId="Web-{6F9E5D24-4196-29AA-0191-2299AD73D57D}" dt="2020-07-17T15:10:07.859" v="16" actId="20577"/>
          <ac:spMkLst>
            <pc:docMk/>
            <pc:sldMk cId="991127919" sldId="273"/>
            <ac:spMk id="3" creationId="{00000000-0000-0000-0000-000000000000}"/>
          </ac:spMkLst>
        </pc:spChg>
        <pc:picChg chg="add mod">
          <ac:chgData name="Katie Bamber" userId="S::katie.bamber@dofe.org::9b082070-57f5-4f86-9282-fd2f840d746c" providerId="AD" clId="Web-{6F9E5D24-4196-29AA-0191-2299AD73D57D}" dt="2020-07-17T15:09:53.468" v="12" actId="1076"/>
          <ac:picMkLst>
            <pc:docMk/>
            <pc:sldMk cId="991127919" sldId="273"/>
            <ac:picMk id="5" creationId="{9AA8B785-0E64-4AAD-A75F-235E33E83990}"/>
          </ac:picMkLst>
        </pc:picChg>
        <pc:picChg chg="del">
          <ac:chgData name="Katie Bamber" userId="S::katie.bamber@dofe.org::9b082070-57f5-4f86-9282-fd2f840d746c" providerId="AD" clId="Web-{6F9E5D24-4196-29AA-0191-2299AD73D57D}" dt="2020-07-17T15:08:34.734" v="4"/>
          <ac:picMkLst>
            <pc:docMk/>
            <pc:sldMk cId="991127919" sldId="273"/>
            <ac:picMk id="7" creationId="{EC143F3B-E7F5-BF49-93B2-18CA05B7D9E4}"/>
          </ac:picMkLst>
        </pc:picChg>
      </pc:sldChg>
      <pc:sldChg chg="delSp modSp">
        <pc:chgData name="Katie Bamber" userId="S::katie.bamber@dofe.org::9b082070-57f5-4f86-9282-fd2f840d746c" providerId="AD" clId="Web-{6F9E5D24-4196-29AA-0191-2299AD73D57D}" dt="2020-07-17T15:10:54.219" v="25" actId="1076"/>
        <pc:sldMkLst>
          <pc:docMk/>
          <pc:sldMk cId="2124763918" sldId="274"/>
        </pc:sldMkLst>
        <pc:spChg chg="mod">
          <ac:chgData name="Katie Bamber" userId="S::katie.bamber@dofe.org::9b082070-57f5-4f86-9282-fd2f840d746c" providerId="AD" clId="Web-{6F9E5D24-4196-29AA-0191-2299AD73D57D}" dt="2020-07-17T15:10:46.781" v="21" actId="1076"/>
          <ac:spMkLst>
            <pc:docMk/>
            <pc:sldMk cId="2124763918" sldId="274"/>
            <ac:spMk id="14" creationId="{040ECE96-1959-4197-B1C6-E3FF0ED75888}"/>
          </ac:spMkLst>
        </pc:spChg>
        <pc:grpChg chg="del">
          <ac:chgData name="Katie Bamber" userId="S::katie.bamber@dofe.org::9b082070-57f5-4f86-9282-fd2f840d746c" providerId="AD" clId="Web-{6F9E5D24-4196-29AA-0191-2299AD73D57D}" dt="2020-07-17T15:10:14.312" v="17"/>
          <ac:grpSpMkLst>
            <pc:docMk/>
            <pc:sldMk cId="2124763918" sldId="274"/>
            <ac:grpSpMk id="15" creationId="{500C6D94-55BA-8A4D-8112-EFE4FB31FAE2}"/>
          </ac:grpSpMkLst>
        </pc:grpChg>
        <pc:picChg chg="del">
          <ac:chgData name="Katie Bamber" userId="S::katie.bamber@dofe.org::9b082070-57f5-4f86-9282-fd2f840d746c" providerId="AD" clId="Web-{6F9E5D24-4196-29AA-0191-2299AD73D57D}" dt="2020-07-17T15:10:16.140" v="18"/>
          <ac:picMkLst>
            <pc:docMk/>
            <pc:sldMk cId="2124763918" sldId="274"/>
            <ac:picMk id="6" creationId="{7613BF75-6537-4AEA-A804-48BAE684C58D}"/>
          </ac:picMkLst>
        </pc:picChg>
        <pc:picChg chg="mod">
          <ac:chgData name="Katie Bamber" userId="S::katie.bamber@dofe.org::9b082070-57f5-4f86-9282-fd2f840d746c" providerId="AD" clId="Web-{6F9E5D24-4196-29AA-0191-2299AD73D57D}" dt="2020-07-17T15:10:54.219" v="25" actId="1076"/>
          <ac:picMkLst>
            <pc:docMk/>
            <pc:sldMk cId="2124763918" sldId="274"/>
            <ac:picMk id="16" creationId="{DBC68391-41CB-48CD-9910-AE017BEBF4FD}"/>
          </ac:picMkLst>
        </pc:picChg>
      </pc:sldChg>
      <pc:sldChg chg="addSp delSp modSp">
        <pc:chgData name="Katie Bamber" userId="S::katie.bamber@dofe.org::9b082070-57f5-4f86-9282-fd2f840d746c" providerId="AD" clId="Web-{6F9E5D24-4196-29AA-0191-2299AD73D57D}" dt="2020-07-17T15:46:18.893" v="209" actId="1076"/>
        <pc:sldMkLst>
          <pc:docMk/>
          <pc:sldMk cId="1068545630" sldId="314"/>
        </pc:sldMkLst>
        <pc:spChg chg="mod">
          <ac:chgData name="Katie Bamber" userId="S::katie.bamber@dofe.org::9b082070-57f5-4f86-9282-fd2f840d746c" providerId="AD" clId="Web-{6F9E5D24-4196-29AA-0191-2299AD73D57D}" dt="2020-07-17T15:46:18.893" v="209" actId="1076"/>
          <ac:spMkLst>
            <pc:docMk/>
            <pc:sldMk cId="1068545630" sldId="314"/>
            <ac:spMk id="3" creationId="{00000000-0000-0000-0000-000000000000}"/>
          </ac:spMkLst>
        </pc:spChg>
        <pc:spChg chg="mod">
          <ac:chgData name="Katie Bamber" userId="S::katie.bamber@dofe.org::9b082070-57f5-4f86-9282-fd2f840d746c" providerId="AD" clId="Web-{6F9E5D24-4196-29AA-0191-2299AD73D57D}" dt="2020-07-17T15:45:20.440" v="200" actId="1076"/>
          <ac:spMkLst>
            <pc:docMk/>
            <pc:sldMk cId="1068545630" sldId="314"/>
            <ac:spMk id="12" creationId="{2FC1CAB2-7BF3-4768-8FE6-AC43CA1E37C9}"/>
          </ac:spMkLst>
        </pc:spChg>
        <pc:spChg chg="mod">
          <ac:chgData name="Katie Bamber" userId="S::katie.bamber@dofe.org::9b082070-57f5-4f86-9282-fd2f840d746c" providerId="AD" clId="Web-{6F9E5D24-4196-29AA-0191-2299AD73D57D}" dt="2020-07-17T15:45:29.705" v="202" actId="14100"/>
          <ac:spMkLst>
            <pc:docMk/>
            <pc:sldMk cId="1068545630" sldId="314"/>
            <ac:spMk id="13" creationId="{3072033C-EB49-4582-B77D-43DAAC266A97}"/>
          </ac:spMkLst>
        </pc:spChg>
        <pc:picChg chg="add mod">
          <ac:chgData name="Katie Bamber" userId="S::katie.bamber@dofe.org::9b082070-57f5-4f86-9282-fd2f840d746c" providerId="AD" clId="Web-{6F9E5D24-4196-29AA-0191-2299AD73D57D}" dt="2020-07-17T15:43:47.502" v="173" actId="1076"/>
          <ac:picMkLst>
            <pc:docMk/>
            <pc:sldMk cId="1068545630" sldId="314"/>
            <ac:picMk id="5" creationId="{51C5C6F8-87BE-4DAC-B2CE-3042EA76CD93}"/>
          </ac:picMkLst>
        </pc:picChg>
        <pc:picChg chg="del">
          <ac:chgData name="Katie Bamber" userId="S::katie.bamber@dofe.org::9b082070-57f5-4f86-9282-fd2f840d746c" providerId="AD" clId="Web-{6F9E5D24-4196-29AA-0191-2299AD73D57D}" dt="2020-07-17T15:43:43.705" v="172"/>
          <ac:picMkLst>
            <pc:docMk/>
            <pc:sldMk cId="1068545630" sldId="314"/>
            <ac:picMk id="10" creationId="{34051365-712B-4F55-BE7F-CFB142E52196}"/>
          </ac:picMkLst>
        </pc:picChg>
        <pc:picChg chg="mod">
          <ac:chgData name="Katie Bamber" userId="S::katie.bamber@dofe.org::9b082070-57f5-4f86-9282-fd2f840d746c" providerId="AD" clId="Web-{6F9E5D24-4196-29AA-0191-2299AD73D57D}" dt="2020-07-17T15:45:34.955" v="203" actId="1076"/>
          <ac:picMkLst>
            <pc:docMk/>
            <pc:sldMk cId="1068545630" sldId="314"/>
            <ac:picMk id="14" creationId="{1DEA0A45-A2CA-4EEF-91F1-51B166AFE03F}"/>
          </ac:picMkLst>
        </pc:picChg>
      </pc:sldChg>
      <pc:sldChg chg="addSp delSp modSp">
        <pc:chgData name="Katie Bamber" userId="S::katie.bamber@dofe.org::9b082070-57f5-4f86-9282-fd2f840d746c" providerId="AD" clId="Web-{6F9E5D24-4196-29AA-0191-2299AD73D57D}" dt="2020-07-17T15:16:32.799" v="74" actId="14100"/>
        <pc:sldMkLst>
          <pc:docMk/>
          <pc:sldMk cId="3964414693" sldId="318"/>
        </pc:sldMkLst>
        <pc:spChg chg="mod">
          <ac:chgData name="Katie Bamber" userId="S::katie.bamber@dofe.org::9b082070-57f5-4f86-9282-fd2f840d746c" providerId="AD" clId="Web-{6F9E5D24-4196-29AA-0191-2299AD73D57D}" dt="2020-07-17T15:16:32.799" v="74" actId="14100"/>
          <ac:spMkLst>
            <pc:docMk/>
            <pc:sldMk cId="3964414693" sldId="318"/>
            <ac:spMk id="3" creationId="{00000000-0000-0000-0000-000000000000}"/>
          </ac:spMkLst>
        </pc:spChg>
        <pc:picChg chg="add mod">
          <ac:chgData name="Katie Bamber" userId="S::katie.bamber@dofe.org::9b082070-57f5-4f86-9282-fd2f840d746c" providerId="AD" clId="Web-{6F9E5D24-4196-29AA-0191-2299AD73D57D}" dt="2020-07-17T15:15:35.955" v="61" actId="14100"/>
          <ac:picMkLst>
            <pc:docMk/>
            <pc:sldMk cId="3964414693" sldId="318"/>
            <ac:picMk id="2" creationId="{4CA04BBC-F887-445A-B046-2120DDE4C2AE}"/>
          </ac:picMkLst>
        </pc:picChg>
        <pc:picChg chg="add mod">
          <ac:chgData name="Katie Bamber" userId="S::katie.bamber@dofe.org::9b082070-57f5-4f86-9282-fd2f840d746c" providerId="AD" clId="Web-{6F9E5D24-4196-29AA-0191-2299AD73D57D}" dt="2020-07-17T15:15:59.173" v="67" actId="1076"/>
          <ac:picMkLst>
            <pc:docMk/>
            <pc:sldMk cId="3964414693" sldId="318"/>
            <ac:picMk id="5" creationId="{A3B47F5E-F273-41E8-B872-FB7B72F0CDB4}"/>
          </ac:picMkLst>
        </pc:picChg>
        <pc:picChg chg="del">
          <ac:chgData name="Katie Bamber" userId="S::katie.bamber@dofe.org::9b082070-57f5-4f86-9282-fd2f840d746c" providerId="AD" clId="Web-{6F9E5D24-4196-29AA-0191-2299AD73D57D}" dt="2020-07-17T15:15:00.626" v="54"/>
          <ac:picMkLst>
            <pc:docMk/>
            <pc:sldMk cId="3964414693" sldId="318"/>
            <ac:picMk id="6" creationId="{03C97FF0-F88F-F841-BAF0-34171DA71561}"/>
          </ac:picMkLst>
        </pc:picChg>
        <pc:picChg chg="mod ord modCrop">
          <ac:chgData name="Katie Bamber" userId="S::katie.bamber@dofe.org::9b082070-57f5-4f86-9282-fd2f840d746c" providerId="AD" clId="Web-{6F9E5D24-4196-29AA-0191-2299AD73D57D}" dt="2020-07-17T15:16:26.658" v="73" actId="1076"/>
          <ac:picMkLst>
            <pc:docMk/>
            <pc:sldMk cId="3964414693" sldId="318"/>
            <ac:picMk id="8" creationId="{4DF6DFA4-327F-6748-A2ED-E6AB5B3F288F}"/>
          </ac:picMkLst>
        </pc:picChg>
        <pc:picChg chg="del">
          <ac:chgData name="Katie Bamber" userId="S::katie.bamber@dofe.org::9b082070-57f5-4f86-9282-fd2f840d746c" providerId="AD" clId="Web-{6F9E5D24-4196-29AA-0191-2299AD73D57D}" dt="2020-07-17T15:15:02.564" v="55"/>
          <ac:picMkLst>
            <pc:docMk/>
            <pc:sldMk cId="3964414693" sldId="318"/>
            <ac:picMk id="10" creationId="{F3A6B5E4-C1F0-E849-8972-6AFB34F3B4EA}"/>
          </ac:picMkLst>
        </pc:picChg>
      </pc:sldChg>
      <pc:sldChg chg="addSp delSp modSp">
        <pc:chgData name="Katie Bamber" userId="S::katie.bamber@dofe.org::9b082070-57f5-4f86-9282-fd2f840d746c" providerId="AD" clId="Web-{6F9E5D24-4196-29AA-0191-2299AD73D57D}" dt="2020-07-17T15:21:22.209" v="128" actId="1076"/>
        <pc:sldMkLst>
          <pc:docMk/>
          <pc:sldMk cId="2791906366" sldId="319"/>
        </pc:sldMkLst>
        <pc:spChg chg="mod">
          <ac:chgData name="Katie Bamber" userId="S::katie.bamber@dofe.org::9b082070-57f5-4f86-9282-fd2f840d746c" providerId="AD" clId="Web-{6F9E5D24-4196-29AA-0191-2299AD73D57D}" dt="2020-07-17T15:19:18.096" v="99" actId="20577"/>
          <ac:spMkLst>
            <pc:docMk/>
            <pc:sldMk cId="2791906366" sldId="319"/>
            <ac:spMk id="3" creationId="{00000000-0000-0000-0000-000000000000}"/>
          </ac:spMkLst>
        </pc:spChg>
        <pc:spChg chg="mod">
          <ac:chgData name="Katie Bamber" userId="S::katie.bamber@dofe.org::9b082070-57f5-4f86-9282-fd2f840d746c" providerId="AD" clId="Web-{6F9E5D24-4196-29AA-0191-2299AD73D57D}" dt="2020-07-17T15:19:53.100" v="103" actId="14100"/>
          <ac:spMkLst>
            <pc:docMk/>
            <pc:sldMk cId="2791906366" sldId="319"/>
            <ac:spMk id="7" creationId="{51578A49-1BE0-6444-B278-60F2AA7E0EEF}"/>
          </ac:spMkLst>
        </pc:spChg>
        <pc:picChg chg="mod ord modCrop">
          <ac:chgData name="Katie Bamber" userId="S::katie.bamber@dofe.org::9b082070-57f5-4f86-9282-fd2f840d746c" providerId="AD" clId="Web-{6F9E5D24-4196-29AA-0191-2299AD73D57D}" dt="2020-07-17T15:21:19.459" v="127" actId="1076"/>
          <ac:picMkLst>
            <pc:docMk/>
            <pc:sldMk cId="2791906366" sldId="319"/>
            <ac:picMk id="2" creationId="{9788891D-8A3A-4C88-9EC7-0D7ED961D5AD}"/>
          </ac:picMkLst>
        </pc:picChg>
        <pc:picChg chg="add mod modCrop">
          <ac:chgData name="Katie Bamber" userId="S::katie.bamber@dofe.org::9b082070-57f5-4f86-9282-fd2f840d746c" providerId="AD" clId="Web-{6F9E5D24-4196-29AA-0191-2299AD73D57D}" dt="2020-07-17T15:21:22.209" v="128" actId="1076"/>
          <ac:picMkLst>
            <pc:docMk/>
            <pc:sldMk cId="2791906366" sldId="319"/>
            <ac:picMk id="5" creationId="{07DAE2BB-5A54-45DF-ACE9-2E15B58A7DA1}"/>
          </ac:picMkLst>
        </pc:picChg>
        <pc:picChg chg="del">
          <ac:chgData name="Katie Bamber" userId="S::katie.bamber@dofe.org::9b082070-57f5-4f86-9282-fd2f840d746c" providerId="AD" clId="Web-{6F9E5D24-4196-29AA-0191-2299AD73D57D}" dt="2020-07-17T15:19:38.396" v="101"/>
          <ac:picMkLst>
            <pc:docMk/>
            <pc:sldMk cId="2791906366" sldId="319"/>
            <ac:picMk id="10" creationId="{C7010C40-B468-3440-AEB3-BEDFDC4EF647}"/>
          </ac:picMkLst>
        </pc:picChg>
        <pc:picChg chg="mod">
          <ac:chgData name="Katie Bamber" userId="S::katie.bamber@dofe.org::9b082070-57f5-4f86-9282-fd2f840d746c" providerId="AD" clId="Web-{6F9E5D24-4196-29AA-0191-2299AD73D57D}" dt="2020-07-17T15:20:15.678" v="108" actId="14100"/>
          <ac:picMkLst>
            <pc:docMk/>
            <pc:sldMk cId="2791906366" sldId="319"/>
            <ac:picMk id="15" creationId="{FE87D04E-53C6-2F43-9F12-293939B2BAD2}"/>
          </ac:picMkLst>
        </pc:picChg>
      </pc:sldChg>
      <pc:sldChg chg="addSp delSp modSp">
        <pc:chgData name="Katie Bamber" userId="S::katie.bamber@dofe.org::9b082070-57f5-4f86-9282-fd2f840d746c" providerId="AD" clId="Web-{6F9E5D24-4196-29AA-0191-2299AD73D57D}" dt="2020-07-17T15:25:43.015" v="155" actId="1076"/>
        <pc:sldMkLst>
          <pc:docMk/>
          <pc:sldMk cId="2472173665" sldId="320"/>
        </pc:sldMkLst>
        <pc:spChg chg="mod">
          <ac:chgData name="Katie Bamber" userId="S::katie.bamber@dofe.org::9b082070-57f5-4f86-9282-fd2f840d746c" providerId="AD" clId="Web-{6F9E5D24-4196-29AA-0191-2299AD73D57D}" dt="2020-07-17T15:24:17.577" v="137" actId="20577"/>
          <ac:spMkLst>
            <pc:docMk/>
            <pc:sldMk cId="2472173665" sldId="320"/>
            <ac:spMk id="3" creationId="{00000000-0000-0000-0000-000000000000}"/>
          </ac:spMkLst>
        </pc:spChg>
        <pc:picChg chg="add mod ord">
          <ac:chgData name="Katie Bamber" userId="S::katie.bamber@dofe.org::9b082070-57f5-4f86-9282-fd2f840d746c" providerId="AD" clId="Web-{6F9E5D24-4196-29AA-0191-2299AD73D57D}" dt="2020-07-17T15:25:43.015" v="155" actId="1076"/>
          <ac:picMkLst>
            <pc:docMk/>
            <pc:sldMk cId="2472173665" sldId="320"/>
            <ac:picMk id="2" creationId="{E1480B8B-AF6E-4C9C-B94A-C23A4F643B39}"/>
          </ac:picMkLst>
        </pc:picChg>
        <pc:picChg chg="add mod">
          <ac:chgData name="Katie Bamber" userId="S::katie.bamber@dofe.org::9b082070-57f5-4f86-9282-fd2f840d746c" providerId="AD" clId="Web-{6F9E5D24-4196-29AA-0191-2299AD73D57D}" dt="2020-07-17T15:25:06.608" v="145" actId="1076"/>
          <ac:picMkLst>
            <pc:docMk/>
            <pc:sldMk cId="2472173665" sldId="320"/>
            <ac:picMk id="5" creationId="{88ED89F2-1B27-480F-8D3E-033D05B568E5}"/>
          </ac:picMkLst>
        </pc:picChg>
        <pc:picChg chg="del">
          <ac:chgData name="Katie Bamber" userId="S::katie.bamber@dofe.org::9b082070-57f5-4f86-9282-fd2f840d746c" providerId="AD" clId="Web-{6F9E5D24-4196-29AA-0191-2299AD73D57D}" dt="2020-07-17T15:24:49.936" v="140"/>
          <ac:picMkLst>
            <pc:docMk/>
            <pc:sldMk cId="2472173665" sldId="320"/>
            <ac:picMk id="6" creationId="{7CC6FB28-EE37-B64E-BDB4-A2111C1667CA}"/>
          </ac:picMkLst>
        </pc:picChg>
        <pc:picChg chg="mod ord">
          <ac:chgData name="Katie Bamber" userId="S::katie.bamber@dofe.org::9b082070-57f5-4f86-9282-fd2f840d746c" providerId="AD" clId="Web-{6F9E5D24-4196-29AA-0191-2299AD73D57D}" dt="2020-07-17T15:25:20.108" v="150" actId="1076"/>
          <ac:picMkLst>
            <pc:docMk/>
            <pc:sldMk cId="2472173665" sldId="320"/>
            <ac:picMk id="10" creationId="{521F0BD0-F0C1-F046-943F-18519D52FE0C}"/>
          </ac:picMkLst>
        </pc:picChg>
        <pc:picChg chg="del">
          <ac:chgData name="Katie Bamber" userId="S::katie.bamber@dofe.org::9b082070-57f5-4f86-9282-fd2f840d746c" providerId="AD" clId="Web-{6F9E5D24-4196-29AA-0191-2299AD73D57D}" dt="2020-07-17T15:24:43.999" v="139"/>
          <ac:picMkLst>
            <pc:docMk/>
            <pc:sldMk cId="2472173665" sldId="320"/>
            <ac:picMk id="12" creationId="{C25C341D-04B5-614B-AA91-93840691E009}"/>
          </ac:picMkLst>
        </pc:picChg>
      </pc:sldChg>
      <pc:sldChg chg="modSp">
        <pc:chgData name="Katie Bamber" userId="S::katie.bamber@dofe.org::9b082070-57f5-4f86-9282-fd2f840d746c" providerId="AD" clId="Web-{6F9E5D24-4196-29AA-0191-2299AD73D57D}" dt="2020-07-17T15:47:54.393" v="226" actId="1076"/>
        <pc:sldMkLst>
          <pc:docMk/>
          <pc:sldMk cId="1000589038" sldId="322"/>
        </pc:sldMkLst>
        <pc:spChg chg="mod">
          <ac:chgData name="Katie Bamber" userId="S::katie.bamber@dofe.org::9b082070-57f5-4f86-9282-fd2f840d746c" providerId="AD" clId="Web-{6F9E5D24-4196-29AA-0191-2299AD73D57D}" dt="2020-07-17T15:47:54.393" v="226" actId="1076"/>
          <ac:spMkLst>
            <pc:docMk/>
            <pc:sldMk cId="1000589038" sldId="322"/>
            <ac:spMk id="16" creationId="{CC1B6CE8-4A60-5046-A898-BF8F4481C47A}"/>
          </ac:spMkLst>
        </pc:spChg>
      </pc:sldChg>
      <pc:sldChg chg="modSp">
        <pc:chgData name="Katie Bamber" userId="S::katie.bamber@dofe.org::9b082070-57f5-4f86-9282-fd2f840d746c" providerId="AD" clId="Web-{6F9E5D24-4196-29AA-0191-2299AD73D57D}" dt="2020-07-17T15:26:53.531" v="168" actId="1076"/>
        <pc:sldMkLst>
          <pc:docMk/>
          <pc:sldMk cId="2396645940" sldId="324"/>
        </pc:sldMkLst>
        <pc:spChg chg="mod">
          <ac:chgData name="Katie Bamber" userId="S::katie.bamber@dofe.org::9b082070-57f5-4f86-9282-fd2f840d746c" providerId="AD" clId="Web-{6F9E5D24-4196-29AA-0191-2299AD73D57D}" dt="2020-07-17T15:26:53.531" v="168" actId="1076"/>
          <ac:spMkLst>
            <pc:docMk/>
            <pc:sldMk cId="2396645940" sldId="324"/>
            <ac:spMk id="7" creationId="{6F543FBF-8A9F-4686-97D2-ED17197653C0}"/>
          </ac:spMkLst>
        </pc:spChg>
        <pc:picChg chg="mod">
          <ac:chgData name="Katie Bamber" userId="S::katie.bamber@dofe.org::9b082070-57f5-4f86-9282-fd2f840d746c" providerId="AD" clId="Web-{6F9E5D24-4196-29AA-0191-2299AD73D57D}" dt="2020-07-17T15:26:10.952" v="159" actId="14100"/>
          <ac:picMkLst>
            <pc:docMk/>
            <pc:sldMk cId="2396645940" sldId="324"/>
            <ac:picMk id="6" creationId="{7F433351-1304-4FA3-AC94-7F674F616756}"/>
          </ac:picMkLst>
        </pc:picChg>
      </pc:sldChg>
      <pc:sldChg chg="addSp delSp modSp">
        <pc:chgData name="Katie Bamber" userId="S::katie.bamber@dofe.org::9b082070-57f5-4f86-9282-fd2f840d746c" providerId="AD" clId="Web-{6F9E5D24-4196-29AA-0191-2299AD73D57D}" dt="2020-07-17T15:13:35.532" v="47" actId="1076"/>
        <pc:sldMkLst>
          <pc:docMk/>
          <pc:sldMk cId="4058743074" sldId="326"/>
        </pc:sldMkLst>
        <pc:spChg chg="mod">
          <ac:chgData name="Katie Bamber" userId="S::katie.bamber@dofe.org::9b082070-57f5-4f86-9282-fd2f840d746c" providerId="AD" clId="Web-{6F9E5D24-4196-29AA-0191-2299AD73D57D}" dt="2020-07-17T15:12:16.422" v="36" actId="14100"/>
          <ac:spMkLst>
            <pc:docMk/>
            <pc:sldMk cId="4058743074" sldId="326"/>
            <ac:spMk id="3" creationId="{00000000-0000-0000-0000-000000000000}"/>
          </ac:spMkLst>
        </pc:spChg>
        <pc:picChg chg="add mod">
          <ac:chgData name="Katie Bamber" userId="S::katie.bamber@dofe.org::9b082070-57f5-4f86-9282-fd2f840d746c" providerId="AD" clId="Web-{6F9E5D24-4196-29AA-0191-2299AD73D57D}" dt="2020-07-17T15:13:35.532" v="47" actId="1076"/>
          <ac:picMkLst>
            <pc:docMk/>
            <pc:sldMk cId="4058743074" sldId="326"/>
            <ac:picMk id="2" creationId="{A21417F4-7CB6-49A0-848D-8AA00BB00D07}"/>
          </ac:picMkLst>
        </pc:picChg>
        <pc:picChg chg="add mod">
          <ac:chgData name="Katie Bamber" userId="S::katie.bamber@dofe.org::9b082070-57f5-4f86-9282-fd2f840d746c" providerId="AD" clId="Web-{6F9E5D24-4196-29AA-0191-2299AD73D57D}" dt="2020-07-17T15:13:32.032" v="46" actId="1076"/>
          <ac:picMkLst>
            <pc:docMk/>
            <pc:sldMk cId="4058743074" sldId="326"/>
            <ac:picMk id="5" creationId="{3DA06E07-7B7D-426F-811B-D3CFE7A6C7AE}"/>
          </ac:picMkLst>
        </pc:picChg>
        <pc:picChg chg="mod">
          <ac:chgData name="Katie Bamber" userId="S::katie.bamber@dofe.org::9b082070-57f5-4f86-9282-fd2f840d746c" providerId="AD" clId="Web-{6F9E5D24-4196-29AA-0191-2299AD73D57D}" dt="2020-07-17T15:12:50.376" v="40" actId="14100"/>
          <ac:picMkLst>
            <pc:docMk/>
            <pc:sldMk cId="4058743074" sldId="326"/>
            <ac:picMk id="11" creationId="{FE4EFFBD-DB1B-4CC6-939E-573C5ED010F1}"/>
          </ac:picMkLst>
        </pc:picChg>
        <pc:picChg chg="del">
          <ac:chgData name="Katie Bamber" userId="S::katie.bamber@dofe.org::9b082070-57f5-4f86-9282-fd2f840d746c" providerId="AD" clId="Web-{6F9E5D24-4196-29AA-0191-2299AD73D57D}" dt="2020-07-17T15:11:05.562" v="26"/>
          <ac:picMkLst>
            <pc:docMk/>
            <pc:sldMk cId="4058743074" sldId="326"/>
            <ac:picMk id="13" creationId="{A4677D5F-B5B0-4540-8070-02F36AD2A39D}"/>
          </ac:picMkLst>
        </pc:picChg>
        <pc:picChg chg="del">
          <ac:chgData name="Katie Bamber" userId="S::katie.bamber@dofe.org::9b082070-57f5-4f86-9282-fd2f840d746c" providerId="AD" clId="Web-{6F9E5D24-4196-29AA-0191-2299AD73D57D}" dt="2020-07-17T15:11:08.641" v="27"/>
          <ac:picMkLst>
            <pc:docMk/>
            <pc:sldMk cId="4058743074" sldId="326"/>
            <ac:picMk id="17" creationId="{3348793E-79FB-B146-8C69-05CAFC455D83}"/>
          </ac:picMkLst>
        </pc:picChg>
      </pc:sldChg>
      <pc:sldChg chg="addSp delSp modSp add replId">
        <pc:chgData name="Katie Bamber" userId="S::katie.bamber@dofe.org::9b082070-57f5-4f86-9282-fd2f840d746c" providerId="AD" clId="Web-{6F9E5D24-4196-29AA-0191-2299AD73D57D}" dt="2020-07-17T15:47:32.799" v="224" actId="1076"/>
        <pc:sldMkLst>
          <pc:docMk/>
          <pc:sldMk cId="693127696" sldId="328"/>
        </pc:sldMkLst>
        <pc:spChg chg="mod">
          <ac:chgData name="Katie Bamber" userId="S::katie.bamber@dofe.org::9b082070-57f5-4f86-9282-fd2f840d746c" providerId="AD" clId="Web-{6F9E5D24-4196-29AA-0191-2299AD73D57D}" dt="2020-07-17T15:47:16.830" v="218" actId="14100"/>
          <ac:spMkLst>
            <pc:docMk/>
            <pc:sldMk cId="693127696" sldId="328"/>
            <ac:spMk id="3" creationId="{00000000-0000-0000-0000-000000000000}"/>
          </ac:spMkLst>
        </pc:spChg>
        <pc:spChg chg="del mod">
          <ac:chgData name="Katie Bamber" userId="S::katie.bamber@dofe.org::9b082070-57f5-4f86-9282-fd2f840d746c" providerId="AD" clId="Web-{6F9E5D24-4196-29AA-0191-2299AD73D57D}" dt="2020-07-17T15:46:34.284" v="215"/>
          <ac:spMkLst>
            <pc:docMk/>
            <pc:sldMk cId="693127696" sldId="328"/>
            <ac:spMk id="12" creationId="{2FC1CAB2-7BF3-4768-8FE6-AC43CA1E37C9}"/>
          </ac:spMkLst>
        </pc:spChg>
        <pc:spChg chg="del">
          <ac:chgData name="Katie Bamber" userId="S::katie.bamber@dofe.org::9b082070-57f5-4f86-9282-fd2f840d746c" providerId="AD" clId="Web-{6F9E5D24-4196-29AA-0191-2299AD73D57D}" dt="2020-07-17T15:47:19.362" v="219"/>
          <ac:spMkLst>
            <pc:docMk/>
            <pc:sldMk cId="693127696" sldId="328"/>
            <ac:spMk id="13" creationId="{3072033C-EB49-4582-B77D-43DAAC266A97}"/>
          </ac:spMkLst>
        </pc:spChg>
        <pc:picChg chg="del">
          <ac:chgData name="Katie Bamber" userId="S::katie.bamber@dofe.org::9b082070-57f5-4f86-9282-fd2f840d746c" providerId="AD" clId="Web-{6F9E5D24-4196-29AA-0191-2299AD73D57D}" dt="2020-07-17T15:46:30.580" v="211"/>
          <ac:picMkLst>
            <pc:docMk/>
            <pc:sldMk cId="693127696" sldId="328"/>
            <ac:picMk id="5" creationId="{51C5C6F8-87BE-4DAC-B2CE-3042EA76CD93}"/>
          </ac:picMkLst>
        </pc:picChg>
        <pc:picChg chg="add mod">
          <ac:chgData name="Katie Bamber" userId="S::katie.bamber@dofe.org::9b082070-57f5-4f86-9282-fd2f840d746c" providerId="AD" clId="Web-{6F9E5D24-4196-29AA-0191-2299AD73D57D}" dt="2020-07-17T15:47:32.799" v="224" actId="1076"/>
          <ac:picMkLst>
            <pc:docMk/>
            <pc:sldMk cId="693127696" sldId="328"/>
            <ac:picMk id="6" creationId="{D5E1537A-C789-4551-915C-1291E230A312}"/>
          </ac:picMkLst>
        </pc:picChg>
        <pc:picChg chg="del">
          <ac:chgData name="Katie Bamber" userId="S::katie.bamber@dofe.org::9b082070-57f5-4f86-9282-fd2f840d746c" providerId="AD" clId="Web-{6F9E5D24-4196-29AA-0191-2299AD73D57D}" dt="2020-07-17T15:46:35.612" v="216"/>
          <ac:picMkLst>
            <pc:docMk/>
            <pc:sldMk cId="693127696" sldId="328"/>
            <ac:picMk id="14" creationId="{1DEA0A45-A2CA-4EEF-91F1-51B166AFE0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BEC3-5672-4008-ABCA-F10C945C4A14}" type="datetimeFigureOut">
              <a:rPr lang="en-GB" smtClean="0"/>
              <a:t>17/07/2020</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6FE1B-D046-4EB8-BFC4-4863D543C76B}" type="slidenum">
              <a:rPr lang="en-GB" smtClean="0"/>
              <a:t>‹#›</a:t>
            </a:fld>
            <a:endParaRPr lang="en-GB"/>
          </a:p>
        </p:txBody>
      </p:sp>
    </p:spTree>
    <p:extLst>
      <p:ext uri="{BB962C8B-B14F-4D97-AF65-F5344CB8AC3E}">
        <p14:creationId xmlns:p14="http://schemas.microsoft.com/office/powerpoint/2010/main" val="240127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a:t>
            </a:fld>
            <a:endParaRPr lang="en-GB"/>
          </a:p>
        </p:txBody>
      </p:sp>
    </p:spTree>
    <p:extLst>
      <p:ext uri="{BB962C8B-B14F-4D97-AF65-F5344CB8AC3E}">
        <p14:creationId xmlns:p14="http://schemas.microsoft.com/office/powerpoint/2010/main" val="356546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11</a:t>
            </a:fld>
            <a:endParaRPr lang="en-GB"/>
          </a:p>
        </p:txBody>
      </p:sp>
    </p:spTree>
    <p:extLst>
      <p:ext uri="{BB962C8B-B14F-4D97-AF65-F5344CB8AC3E}">
        <p14:creationId xmlns:p14="http://schemas.microsoft.com/office/powerpoint/2010/main" val="131235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12</a:t>
            </a:fld>
            <a:endParaRPr lang="en-GB"/>
          </a:p>
        </p:txBody>
      </p:sp>
    </p:spTree>
    <p:extLst>
      <p:ext uri="{BB962C8B-B14F-4D97-AF65-F5344CB8AC3E}">
        <p14:creationId xmlns:p14="http://schemas.microsoft.com/office/powerpoint/2010/main" val="125198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C6FE1B-D046-4EB8-BFC4-4863D543C76B}" type="slidenum">
              <a:rPr lang="en-GB" smtClean="0"/>
              <a:t>2</a:t>
            </a:fld>
            <a:endParaRPr lang="en-GB"/>
          </a:p>
        </p:txBody>
      </p:sp>
    </p:spTree>
    <p:extLst>
      <p:ext uri="{BB962C8B-B14F-4D97-AF65-F5344CB8AC3E}">
        <p14:creationId xmlns:p14="http://schemas.microsoft.com/office/powerpoint/2010/main" val="8010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C6FE1B-D046-4EB8-BFC4-4863D543C76B}" type="slidenum">
              <a:rPr lang="en-GB" smtClean="0"/>
              <a:t>3</a:t>
            </a:fld>
            <a:endParaRPr lang="en-GB"/>
          </a:p>
        </p:txBody>
      </p:sp>
    </p:spTree>
    <p:extLst>
      <p:ext uri="{BB962C8B-B14F-4D97-AF65-F5344CB8AC3E}">
        <p14:creationId xmlns:p14="http://schemas.microsoft.com/office/powerpoint/2010/main" val="101846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C6FE1B-D046-4EB8-BFC4-4863D543C76B}" type="slidenum">
              <a:rPr lang="en-GB" smtClean="0"/>
              <a:t>4</a:t>
            </a:fld>
            <a:endParaRPr lang="en-GB"/>
          </a:p>
        </p:txBody>
      </p:sp>
    </p:spTree>
    <p:extLst>
      <p:ext uri="{BB962C8B-B14F-4D97-AF65-F5344CB8AC3E}">
        <p14:creationId xmlns:p14="http://schemas.microsoft.com/office/powerpoint/2010/main" val="3747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5</a:t>
            </a:fld>
            <a:endParaRPr lang="en-GB"/>
          </a:p>
        </p:txBody>
      </p:sp>
    </p:spTree>
    <p:extLst>
      <p:ext uri="{BB962C8B-B14F-4D97-AF65-F5344CB8AC3E}">
        <p14:creationId xmlns:p14="http://schemas.microsoft.com/office/powerpoint/2010/main" val="375638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6</a:t>
            </a:fld>
            <a:endParaRPr lang="en-GB"/>
          </a:p>
        </p:txBody>
      </p:sp>
    </p:spTree>
    <p:extLst>
      <p:ext uri="{BB962C8B-B14F-4D97-AF65-F5344CB8AC3E}">
        <p14:creationId xmlns:p14="http://schemas.microsoft.com/office/powerpoint/2010/main" val="224024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7</a:t>
            </a:fld>
            <a:endParaRPr lang="en-GB"/>
          </a:p>
        </p:txBody>
      </p:sp>
    </p:spTree>
    <p:extLst>
      <p:ext uri="{BB962C8B-B14F-4D97-AF65-F5344CB8AC3E}">
        <p14:creationId xmlns:p14="http://schemas.microsoft.com/office/powerpoint/2010/main" val="368488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C6FE1B-D046-4EB8-BFC4-4863D543C76B}" type="slidenum">
              <a:rPr lang="en-GB" smtClean="0"/>
              <a:t>8</a:t>
            </a:fld>
            <a:endParaRPr lang="en-GB"/>
          </a:p>
        </p:txBody>
      </p:sp>
    </p:spTree>
    <p:extLst>
      <p:ext uri="{BB962C8B-B14F-4D97-AF65-F5344CB8AC3E}">
        <p14:creationId xmlns:p14="http://schemas.microsoft.com/office/powerpoint/2010/main" val="401272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C6FE1B-D046-4EB8-BFC4-4863D543C76B}" type="slidenum">
              <a:rPr lang="en-GB" smtClean="0"/>
              <a:t>10</a:t>
            </a:fld>
            <a:endParaRPr lang="en-GB"/>
          </a:p>
        </p:txBody>
      </p:sp>
    </p:spTree>
    <p:extLst>
      <p:ext uri="{BB962C8B-B14F-4D97-AF65-F5344CB8AC3E}">
        <p14:creationId xmlns:p14="http://schemas.microsoft.com/office/powerpoint/2010/main" val="3716126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191783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36443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202285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aseline="0">
                <a:solidFill>
                  <a:schemeClr val="bg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829D0ECC-21DD-3B46-A626-96603A91C10C}"/>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402375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lvl1pPr>
              <a:defRPr baseline="0">
                <a:solidFill>
                  <a:schemeClr val="bg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lvl1pPr>
              <a:defRPr baseline="0">
                <a:solidFill>
                  <a:schemeClr val="bg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0300FAB2-4073-FB4D-9468-19CBA06B0732}"/>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274338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lvl1pPr>
              <a:defRPr baseline="0">
                <a:solidFill>
                  <a:schemeClr val="bg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EA523371-2D54-2E4D-A210-10A6854CE5E9}"/>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131380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5" y="2761381"/>
            <a:ext cx="4523138" cy="4061576"/>
          </a:xfrm>
        </p:spPr>
        <p:txBody>
          <a:bodyPr/>
          <a:lstStyle>
            <a:lvl1pPr>
              <a:defRPr baseline="0">
                <a:solidFill>
                  <a:schemeClr val="bg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0" y="2761381"/>
            <a:ext cx="4545413" cy="4061576"/>
          </a:xfrm>
        </p:spPr>
        <p:txBody>
          <a:bodyPr/>
          <a:lstStyle>
            <a:lvl1pPr>
              <a:defRPr baseline="0">
                <a:solidFill>
                  <a:schemeClr val="bg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122333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277087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178307C8-64D8-9549-8DD4-577A43D1713C}"/>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881735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1833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29958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150274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666727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A5D1AC0D-3451-5846-841E-7CCB605487B5}"/>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1191884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2BC3C421-AF6A-F147-8828-321198EA7522}"/>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1523833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AAEA0442-0C95-EF4D-99FA-0B4AAF65F5F7}"/>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1222993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5" y="2761381"/>
            <a:ext cx="4523138" cy="4061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0"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3937741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19644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2B8C7336-1D8A-F043-870A-3CF4F1BAA567}"/>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2287538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25839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700" y="2538000"/>
            <a:ext cx="9650413" cy="1440000"/>
          </a:xfrm>
          <a:noFill/>
        </p:spPr>
        <p:txBody>
          <a:bodyPr lIns="0" bIns="0" anchor="b">
            <a:noAutofit/>
          </a:bodyPr>
          <a:lstStyle>
            <a:lvl1pPr algn="l">
              <a:lnSpc>
                <a:spcPct val="90000"/>
              </a:lnSpc>
              <a:defRPr sz="6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0701" y="4032000"/>
            <a:ext cx="9650412" cy="1080000"/>
          </a:xfrm>
          <a:noFill/>
        </p:spPr>
        <p:txBody>
          <a:bodyPr lIns="0" bIns="0">
            <a:noAutofit/>
          </a:bodyPr>
          <a:lstStyle>
            <a:lvl1pPr marL="0" indent="0" algn="l">
              <a:spcBef>
                <a:spcPts val="0"/>
              </a:spcBef>
              <a:buNone/>
              <a:defRPr sz="320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endParaRPr lang="en-GB" dirty="0"/>
          </a:p>
        </p:txBody>
      </p:sp>
      <p:sp>
        <p:nvSpPr>
          <p:cNvPr id="4" name="Date Placeholder 3"/>
          <p:cNvSpPr>
            <a:spLocks noGrp="1"/>
          </p:cNvSpPr>
          <p:nvPr>
            <p:ph type="dt" sz="half" idx="10"/>
          </p:nvPr>
        </p:nvSpPr>
        <p:spPr>
          <a:xfrm>
            <a:off x="538163" y="6923444"/>
            <a:ext cx="2405658" cy="216000"/>
          </a:xfrm>
        </p:spPr>
        <p:txBody>
          <a:bodyPr>
            <a:noAutofit/>
          </a:bodyPr>
          <a:lstStyle>
            <a:lvl1pPr algn="l">
              <a:lnSpc>
                <a:spcPct val="100000"/>
              </a:lnSpc>
              <a:defRPr sz="2500">
                <a:solidFill>
                  <a:schemeClr val="bg1"/>
                </a:solidFill>
              </a:defRPr>
            </a:lvl1pPr>
          </a:lstStyle>
          <a:p>
            <a:r>
              <a:rPr lang="en-US"/>
              <a:t>23 March 2018</a:t>
            </a:r>
            <a:endParaRPr lang="en-GB" dirty="0"/>
          </a:p>
        </p:txBody>
      </p:sp>
      <p:sp>
        <p:nvSpPr>
          <p:cNvPr id="5" name="Footer Placeholder 4"/>
          <p:cNvSpPr>
            <a:spLocks noGrp="1"/>
          </p:cNvSpPr>
          <p:nvPr>
            <p:ph type="ftr" sz="quarter" idx="11"/>
          </p:nvPr>
        </p:nvSpPr>
        <p:spPr>
          <a:xfrm>
            <a:off x="4387718" y="6876950"/>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6876950"/>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7" name="Rectangle 6"/>
          <p:cNvSpPr/>
          <p:nvPr userDrawn="1"/>
        </p:nvSpPr>
        <p:spPr>
          <a:xfrm>
            <a:off x="0" y="0"/>
            <a:ext cx="2196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
        <p:nvSpPr>
          <p:cNvPr id="9" name="TextBox 8"/>
          <p:cNvSpPr txBox="1"/>
          <p:nvPr userDrawn="1"/>
        </p:nvSpPr>
        <p:spPr>
          <a:xfrm>
            <a:off x="8371113" y="6876000"/>
            <a:ext cx="1800000" cy="216000"/>
          </a:xfrm>
          <a:prstGeom prst="rect">
            <a:avLst/>
          </a:prstGeom>
        </p:spPr>
        <p:txBody>
          <a:bodyPr vert="horz" lIns="0" tIns="0" rIns="0" bIns="0" rtlCol="0" anchor="b" anchorCtr="0">
            <a:noAutofit/>
          </a:bodyPr>
          <a:lstStyle>
            <a:defPPr>
              <a:defRPr lang="en-US"/>
            </a:defPPr>
            <a:lvl1pPr>
              <a:defRPr sz="900" b="1">
                <a:solidFill>
                  <a:srgbClr val="8400C6"/>
                </a:solidFill>
              </a:defRPr>
            </a:lvl1pPr>
          </a:lstStyle>
          <a:p>
            <a:pPr lvl="0" algn="r"/>
            <a:r>
              <a:rPr lang="en-GB" dirty="0">
                <a:solidFill>
                  <a:schemeClr val="bg1"/>
                </a:solidFill>
              </a:rPr>
              <a:t>The Duke of Edinburgh’s Award</a:t>
            </a:r>
          </a:p>
        </p:txBody>
      </p:sp>
    </p:spTree>
    <p:extLst>
      <p:ext uri="{BB962C8B-B14F-4D97-AF65-F5344CB8AC3E}">
        <p14:creationId xmlns:p14="http://schemas.microsoft.com/office/powerpoint/2010/main" val="3931747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700" y="2536155"/>
            <a:ext cx="9650413" cy="1440000"/>
          </a:xfrm>
          <a:noFill/>
        </p:spPr>
        <p:txBody>
          <a:bodyPr lIns="0" bIns="0" anchor="b">
            <a:noAutofit/>
          </a:bodyPr>
          <a:lstStyle>
            <a:lvl1pPr>
              <a:lnSpc>
                <a:spcPct val="90000"/>
              </a:lnSpc>
              <a:defRPr sz="68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20700" y="4032000"/>
            <a:ext cx="9650413" cy="1080000"/>
          </a:xfrm>
          <a:noFill/>
        </p:spPr>
        <p:txBody>
          <a:bodyPr lIns="0" bIns="0">
            <a:noAutofit/>
          </a:bodyPr>
          <a:lstStyle>
            <a:lvl1pPr marL="0" indent="0">
              <a:spcBef>
                <a:spcPts val="0"/>
              </a:spcBef>
              <a:buNone/>
              <a:defRPr sz="3200"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71451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3813" cy="1619250"/>
          </a:xfrm>
        </p:spPr>
        <p:txBody>
          <a:bodyPr/>
          <a:lstStyle/>
          <a:p>
            <a:r>
              <a:rPr lang="en-US"/>
              <a:t>Click to edit Master title style</a:t>
            </a:r>
            <a:endParaRPr lang="en-GB"/>
          </a:p>
        </p:txBody>
      </p:sp>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lvl1pPr>
              <a:defRPr baseline="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11" name="Subtitle 2">
            <a:extLst>
              <a:ext uri="{FF2B5EF4-FFF2-40B4-BE49-F238E27FC236}">
                <a16:creationId xmlns:a16="http://schemas.microsoft.com/office/drawing/2014/main" id="{2F931EB6-EDFF-E74C-86CF-1EEFEF21BE09}"/>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20964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US"/>
              <a:t>23 March 2018</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Subtitle 2">
            <a:extLst>
              <a:ext uri="{FF2B5EF4-FFF2-40B4-BE49-F238E27FC236}">
                <a16:creationId xmlns:a16="http://schemas.microsoft.com/office/drawing/2014/main" id="{7454DFD8-336B-1D41-9041-DB2715777C1E}"/>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293992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9" name="Subtitle 2">
            <a:extLst>
              <a:ext uri="{FF2B5EF4-FFF2-40B4-BE49-F238E27FC236}">
                <a16:creationId xmlns:a16="http://schemas.microsoft.com/office/drawing/2014/main" id="{0E9705F7-01F1-8C4C-A748-B7E40FC9F1BE}"/>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2467485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9" name="Subtitle 2">
            <a:extLst>
              <a:ext uri="{FF2B5EF4-FFF2-40B4-BE49-F238E27FC236}">
                <a16:creationId xmlns:a16="http://schemas.microsoft.com/office/drawing/2014/main" id="{37D731C7-55E1-5A41-B02E-B6928A37ADCD}"/>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86789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5" y="2761381"/>
            <a:ext cx="4523138"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0"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1352665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1014297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Subtitle 2">
            <a:extLst>
              <a:ext uri="{FF2B5EF4-FFF2-40B4-BE49-F238E27FC236}">
                <a16:creationId xmlns:a16="http://schemas.microsoft.com/office/drawing/2014/main" id="{0B541DD8-0D1D-1940-B561-5DE6F592B9B3}"/>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198340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228282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96850" y="1817688"/>
            <a:ext cx="1029811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lvl1pPr>
              <a:defRPr baseline="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lvl1pPr>
              <a:defRPr baseline="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2" name="Subtitle 2">
            <a:extLst>
              <a:ext uri="{FF2B5EF4-FFF2-40B4-BE49-F238E27FC236}">
                <a16:creationId xmlns:a16="http://schemas.microsoft.com/office/drawing/2014/main" id="{BDB7950A-4263-8D42-AF63-E3106B32B11A}"/>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25792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3813" cy="1619250"/>
          </a:xfrm>
        </p:spPr>
        <p:txBody>
          <a:bodyPr/>
          <a:lstStyle/>
          <a:p>
            <a:r>
              <a:rPr lang="en-US" dirty="0"/>
              <a:t>Click to edit Master title style</a:t>
            </a:r>
            <a:endParaRPr lang="en-GB" dirty="0"/>
          </a:p>
        </p:txBody>
      </p:sp>
      <p:sp>
        <p:nvSpPr>
          <p:cNvPr id="8" name="Rectangle 7"/>
          <p:cNvSpPr/>
          <p:nvPr userDrawn="1"/>
        </p:nvSpPr>
        <p:spPr>
          <a:xfrm>
            <a:off x="196850" y="1817688"/>
            <a:ext cx="5148263" cy="5543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989013" y="2484438"/>
            <a:ext cx="3600000" cy="4067175"/>
          </a:xfrm>
        </p:spPr>
        <p:txBody>
          <a:bodyPr/>
          <a:lstStyle>
            <a:lvl1pPr>
              <a:defRPr baseline="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US"/>
              <a:t>23 March 2018</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Picture Placeholder 9"/>
          <p:cNvSpPr>
            <a:spLocks noGrp="1"/>
          </p:cNvSpPr>
          <p:nvPr>
            <p:ph type="pic" sz="quarter" idx="13" hasCustomPrompt="1"/>
          </p:nvPr>
        </p:nvSpPr>
        <p:spPr>
          <a:xfrm>
            <a:off x="5345113" y="1817688"/>
            <a:ext cx="5149850" cy="5543550"/>
          </a:xfrm>
        </p:spPr>
        <p:txBody>
          <a:bodyPr/>
          <a:lstStyle>
            <a:lvl1pPr algn="ctr">
              <a:defRPr/>
            </a:lvl1pPr>
          </a:lstStyle>
          <a:p>
            <a:r>
              <a:rPr lang="en-GB" dirty="0"/>
              <a:t>Click icon to add photo </a:t>
            </a:r>
            <a:br>
              <a:rPr lang="en-GB" dirty="0"/>
            </a:br>
            <a:r>
              <a:rPr lang="en-GB" dirty="0"/>
              <a:t>(will crop automatically to 154x143mm)</a:t>
            </a:r>
          </a:p>
        </p:txBody>
      </p:sp>
      <p:sp>
        <p:nvSpPr>
          <p:cNvPr id="12" name="Subtitle 2">
            <a:extLst>
              <a:ext uri="{FF2B5EF4-FFF2-40B4-BE49-F238E27FC236}">
                <a16:creationId xmlns:a16="http://schemas.microsoft.com/office/drawing/2014/main" id="{7786D4EC-A553-1148-84AF-BECE15F91D97}"/>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170874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3"/>
            <a:ext cx="9221689" cy="1461188"/>
          </a:xfrm>
        </p:spPr>
        <p:txBody>
          <a:bodyPr/>
          <a:lstStyle/>
          <a:p>
            <a:r>
              <a:rPr lang="en-US"/>
              <a:t>Click to edit Master title style</a:t>
            </a:r>
            <a:endParaRPr lang="en-GB"/>
          </a:p>
        </p:txBody>
      </p:sp>
      <p:sp>
        <p:nvSpPr>
          <p:cNvPr id="3" name="Text Placeholder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Edit Master text styles</a:t>
            </a:r>
          </a:p>
        </p:txBody>
      </p:sp>
      <p:sp>
        <p:nvSpPr>
          <p:cNvPr id="4" name="Content Placeholder 3"/>
          <p:cNvSpPr>
            <a:spLocks noGrp="1"/>
          </p:cNvSpPr>
          <p:nvPr>
            <p:ph sz="half" idx="2"/>
          </p:nvPr>
        </p:nvSpPr>
        <p:spPr>
          <a:xfrm>
            <a:off x="736455" y="2761381"/>
            <a:ext cx="4523138" cy="4061576"/>
          </a:xfrm>
        </p:spPr>
        <p:txBody>
          <a:bodyPr/>
          <a:lstStyle>
            <a:lvl1pPr>
              <a:defRPr baseline="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0" y="2761381"/>
            <a:ext cx="4545413" cy="4061576"/>
          </a:xfrm>
        </p:spPr>
        <p:txBody>
          <a:bodyPr/>
          <a:lstStyle>
            <a:lvl1pPr>
              <a:defRPr baseline="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r>
              <a:rPr lang="en-US"/>
              <a:t>23 March 2018</a:t>
            </a:r>
            <a:endParaRPr lang="en-GB"/>
          </a:p>
        </p:txBody>
      </p:sp>
      <p:sp>
        <p:nvSpPr>
          <p:cNvPr id="8" name="Footer Placeholder 7"/>
          <p:cNvSpPr>
            <a:spLocks noGrp="1"/>
          </p:cNvSpPr>
          <p:nvPr>
            <p:ph type="ftr" sz="quarter" idx="11"/>
          </p:nvPr>
        </p:nvSpPr>
        <p:spPr/>
        <p:txBody>
          <a:bodyPr/>
          <a:lstStyle/>
          <a:p>
            <a:r>
              <a:rPr lang="en-GB"/>
              <a:t>Update footer details using Insert &gt; Header &amp; Footer</a:t>
            </a:r>
          </a:p>
        </p:txBody>
      </p:sp>
      <p:sp>
        <p:nvSpPr>
          <p:cNvPr id="9" name="Slide Number Placeholder 8"/>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3306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23 March 2018</a:t>
            </a:r>
            <a:endParaRPr lang="en-GB" dirty="0"/>
          </a:p>
        </p:txBody>
      </p:sp>
      <p:sp>
        <p:nvSpPr>
          <p:cNvPr id="8" name="Footer Placeholder 7"/>
          <p:cNvSpPr>
            <a:spLocks noGrp="1"/>
          </p:cNvSpPr>
          <p:nvPr>
            <p:ph type="ftr" sz="quarter" idx="11"/>
          </p:nvPr>
        </p:nvSpPr>
        <p:spPr/>
        <p:txBody>
          <a:bodyPr/>
          <a:lstStyle>
            <a:lvl1pPr>
              <a:defRPr>
                <a:solidFill>
                  <a:schemeClr val="accent1"/>
                </a:solidFill>
              </a:defRPr>
            </a:lvl1pPr>
          </a:lstStyle>
          <a:p>
            <a:r>
              <a:rPr lang="en-GB"/>
              <a:t>Update footer details using Insert &gt; Header &amp; Footer</a:t>
            </a:r>
            <a:endParaRPr lang="en-GB" dirty="0"/>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D28B870-EEFD-41FE-9A4E-B1C66D221408}" type="slidenum">
              <a:rPr lang="en-GB" smtClean="0"/>
              <a:pPr/>
              <a:t>‹#›</a:t>
            </a:fld>
            <a:endParaRPr lang="en-GB" dirty="0"/>
          </a:p>
        </p:txBody>
      </p:sp>
      <p:sp>
        <p:nvSpPr>
          <p:cNvPr id="5" name="Text Placeholder 4"/>
          <p:cNvSpPr>
            <a:spLocks noGrp="1"/>
          </p:cNvSpPr>
          <p:nvPr>
            <p:ph type="body" sz="quarter" idx="13" hasCustomPrompt="1"/>
          </p:nvPr>
        </p:nvSpPr>
        <p:spPr>
          <a:xfrm>
            <a:off x="1745113" y="3000468"/>
            <a:ext cx="7200000" cy="1559942"/>
          </a:xfrm>
        </p:spPr>
        <p:txBody>
          <a:bodyPr lIns="468000" tIns="360000" bIns="432000" anchor="ctr" anchorCtr="0">
            <a:spAutoFit/>
          </a:bodyPr>
          <a:lstStyle>
            <a:lvl1pPr>
              <a:spcAft>
                <a:spcPts val="0"/>
              </a:spcAft>
              <a:defRPr sz="2400">
                <a:solidFill>
                  <a:schemeClr val="accent1"/>
                </a:solidFill>
              </a:defRPr>
            </a:lvl1pPr>
            <a:lvl2pPr>
              <a:defRPr sz="1300" b="1" cap="all" baseline="0">
                <a:solidFill>
                  <a:schemeClr val="accent1"/>
                </a:solidFill>
              </a:defRPr>
            </a:lvl2pPr>
          </a:lstStyle>
          <a:p>
            <a:pPr lvl="0"/>
            <a:r>
              <a:rPr lang="en-GB" dirty="0"/>
              <a:t>Level 1 (quote)</a:t>
            </a:r>
          </a:p>
          <a:p>
            <a:pPr lvl="1"/>
            <a:r>
              <a:rPr lang="en-GB" dirty="0"/>
              <a:t>Level 2 (quote source)</a:t>
            </a:r>
          </a:p>
        </p:txBody>
      </p:sp>
    </p:spTree>
    <p:extLst>
      <p:ext uri="{BB962C8B-B14F-4D97-AF65-F5344CB8AC3E}">
        <p14:creationId xmlns:p14="http://schemas.microsoft.com/office/powerpoint/2010/main" val="5536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March 2018</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368968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March 2018</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4519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2"/>
                </a:solidFill>
              </a:defRPr>
            </a:lvl1pPr>
          </a:lstStyle>
          <a:p>
            <a:r>
              <a:rPr lang="en-GB"/>
              <a:t>Update footer details using Insert &gt; Header &amp; Footer</a:t>
            </a:r>
            <a:endParaRPr lang="en-GB" dirty="0"/>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2"/>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12" name="Subtitle 2">
            <a:extLst>
              <a:ext uri="{FF2B5EF4-FFF2-40B4-BE49-F238E27FC236}">
                <a16:creationId xmlns:a16="http://schemas.microsoft.com/office/drawing/2014/main" id="{C0195480-4D61-984C-956B-3A928B9E44A5}"/>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10521489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3" r:id="rId6"/>
    <p:sldLayoutId id="2147483657" r:id="rId7"/>
    <p:sldLayoutId id="2147483654" r:id="rId8"/>
    <p:sldLayoutId id="2147483655"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6" pos="124">
          <p15:clr>
            <a:srgbClr val="F26B43"/>
          </p15:clr>
        </p15:guide>
        <p15:guide id="7" pos="328">
          <p15:clr>
            <a:srgbClr val="F26B43"/>
          </p15:clr>
        </p15:guide>
        <p15:guide id="8" pos="6611">
          <p15:clr>
            <a:srgbClr val="F26B43"/>
          </p15:clr>
        </p15:guide>
        <p15:guide id="9" orient="horz" pos="4762">
          <p15:clr>
            <a:srgbClr val="F26B43"/>
          </p15:clr>
        </p15:guide>
        <p15:guide id="10" orient="horz" pos="4637">
          <p15:clr>
            <a:srgbClr val="F26B43"/>
          </p15:clr>
        </p15:guide>
        <p15:guide id="11" orient="horz" pos="1145">
          <p15:clr>
            <a:srgbClr val="F26B43"/>
          </p15:clr>
        </p15:guide>
        <p15:guide id="12" orient="horz" pos="4468">
          <p15:clr>
            <a:srgbClr val="F26B43"/>
          </p15:clr>
        </p15:guide>
        <p15:guide id="13" pos="623">
          <p15:clr>
            <a:srgbClr val="F26B43"/>
          </p15:clr>
        </p15:guide>
        <p15:guide id="14" pos="6407">
          <p15:clr>
            <a:srgbClr val="F26B43"/>
          </p15:clr>
        </p15:guide>
        <p15:guide id="15" orient="horz" pos="1565">
          <p15:clr>
            <a:srgbClr val="F26B43"/>
          </p15:clr>
        </p15:guide>
        <p15:guide id="16" pos="5646">
          <p15:clr>
            <a:srgbClr val="F26B43"/>
          </p15:clr>
        </p15:guide>
        <p15:guide id="17" orient="horz" pos="4127">
          <p15:clr>
            <a:srgbClr val="F26B43"/>
          </p15:clr>
        </p15:guide>
        <p15:guide id="18" pos="61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2"/>
                </a:solidFill>
              </a:defRPr>
            </a:lvl1pPr>
          </a:lstStyle>
          <a:p>
            <a:r>
              <a:rPr lang="en-GB"/>
              <a:t>Update footer details using Insert &gt; Header &amp; Footer</a:t>
            </a:r>
            <a:endParaRPr lang="en-GB" dirty="0"/>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2"/>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9" name="Subtitle 2">
            <a:extLst>
              <a:ext uri="{FF2B5EF4-FFF2-40B4-BE49-F238E27FC236}">
                <a16:creationId xmlns:a16="http://schemas.microsoft.com/office/drawing/2014/main" id="{905C98FC-109E-E149-806D-F4677018A92C}"/>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3542498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a:solidFill>
            <a:schemeClr val="tx2"/>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4" pos="124">
          <p15:clr>
            <a:srgbClr val="F26B43"/>
          </p15:clr>
        </p15:guide>
        <p15:guide id="5" pos="328">
          <p15:clr>
            <a:srgbClr val="F26B43"/>
          </p15:clr>
        </p15:guide>
        <p15:guide id="6" pos="6611">
          <p15:clr>
            <a:srgbClr val="F26B43"/>
          </p15:clr>
        </p15:guide>
        <p15:guide id="7" orient="horz" pos="4762">
          <p15:clr>
            <a:srgbClr val="F26B43"/>
          </p15:clr>
        </p15:guide>
        <p15:guide id="8" orient="horz" pos="4637">
          <p15:clr>
            <a:srgbClr val="F26B43"/>
          </p15:clr>
        </p15:guide>
        <p15:guide id="9" orient="horz" pos="1145">
          <p15:clr>
            <a:srgbClr val="F26B43"/>
          </p15:clr>
        </p15:guide>
        <p15:guide id="10" orient="horz" pos="4468">
          <p15:clr>
            <a:srgbClr val="F26B43"/>
          </p15:clr>
        </p15:guide>
        <p15:guide id="11" pos="623">
          <p15:clr>
            <a:srgbClr val="F26B43"/>
          </p15:clr>
        </p15:guide>
        <p15:guide id="12" pos="6407">
          <p15:clr>
            <a:srgbClr val="F26B43"/>
          </p15:clr>
        </p15:guide>
        <p15:guide id="13" orient="horz" pos="1565">
          <p15:clr>
            <a:srgbClr val="F26B43"/>
          </p15:clr>
        </p15:guide>
        <p15:guide id="14" pos="5646">
          <p15:clr>
            <a:srgbClr val="F26B43"/>
          </p15:clr>
        </p15:guide>
        <p15:guide id="15" orient="horz" pos="4127">
          <p15:clr>
            <a:srgbClr val="F26B43"/>
          </p15:clr>
        </p15:guide>
        <p15:guide id="16" pos="61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2"/>
                </a:solidFill>
              </a:defRPr>
            </a:lvl1pPr>
          </a:lstStyle>
          <a:p>
            <a:r>
              <a:rPr lang="en-GB"/>
              <a:t>Update footer details using Insert &gt; Header &amp; Footer</a:t>
            </a:r>
            <a:endParaRPr lang="en-GB" dirty="0"/>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2"/>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9" name="Subtitle 2">
            <a:extLst>
              <a:ext uri="{FF2B5EF4-FFF2-40B4-BE49-F238E27FC236}">
                <a16:creationId xmlns:a16="http://schemas.microsoft.com/office/drawing/2014/main" id="{F694A244-1763-D74F-9217-FD1DB85B1452}"/>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41760320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4" pos="124">
          <p15:clr>
            <a:srgbClr val="F26B43"/>
          </p15:clr>
        </p15:guide>
        <p15:guide id="5" pos="328">
          <p15:clr>
            <a:srgbClr val="F26B43"/>
          </p15:clr>
        </p15:guide>
        <p15:guide id="6" pos="6611">
          <p15:clr>
            <a:srgbClr val="F26B43"/>
          </p15:clr>
        </p15:guide>
        <p15:guide id="7" orient="horz" pos="4762">
          <p15:clr>
            <a:srgbClr val="F26B43"/>
          </p15:clr>
        </p15:guide>
        <p15:guide id="8" orient="horz" pos="4637">
          <p15:clr>
            <a:srgbClr val="F26B43"/>
          </p15:clr>
        </p15:guide>
        <p15:guide id="9" orient="horz" pos="1145">
          <p15:clr>
            <a:srgbClr val="F26B43"/>
          </p15:clr>
        </p15:guide>
        <p15:guide id="10" orient="horz" pos="4468">
          <p15:clr>
            <a:srgbClr val="F26B43"/>
          </p15:clr>
        </p15:guide>
        <p15:guide id="11" pos="623">
          <p15:clr>
            <a:srgbClr val="F26B43"/>
          </p15:clr>
        </p15:guide>
        <p15:guide id="12" pos="6407">
          <p15:clr>
            <a:srgbClr val="F26B43"/>
          </p15:clr>
        </p15:guide>
        <p15:guide id="13" orient="horz" pos="1565">
          <p15:clr>
            <a:srgbClr val="F26B43"/>
          </p15:clr>
        </p15:guide>
        <p15:guide id="14" pos="5646">
          <p15:clr>
            <a:srgbClr val="F26B43"/>
          </p15:clr>
        </p15:guide>
        <p15:guide id="15" orient="horz" pos="4127">
          <p15:clr>
            <a:srgbClr val="F26B43"/>
          </p15:clr>
        </p15:guide>
        <p15:guide id="16" pos="61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63813" cy="1619250"/>
          </a:xfrm>
          <a:prstGeom prst="rect">
            <a:avLst/>
          </a:prstGeom>
          <a:solidFill>
            <a:schemeClr val="tx2"/>
          </a:solidFill>
        </p:spPr>
        <p:txBody>
          <a:bodyPr vert="horz" lIns="540000" tIns="0" rIns="0" bIns="36000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dirty="0"/>
              <a:t>23 March 2018</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accent1"/>
                </a:solidFill>
              </a:defRPr>
            </a:lvl1pPr>
          </a:lstStyle>
          <a:p>
            <a:r>
              <a:rPr lang="en-GB" dirty="0"/>
              <a:t>Update footer details using Insert &gt; Header &amp; Footer</a:t>
            </a:r>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accent1"/>
                </a:solidFill>
              </a:defRPr>
            </a:lvl1pPr>
          </a:lstStyle>
          <a:p>
            <a:fld id="{FD28B870-EEFD-41FE-9A4E-B1C66D221408}" type="slidenum">
              <a:rPr lang="en-GB" smtClean="0"/>
              <a:pPr/>
              <a:t>‹#›</a:t>
            </a:fld>
            <a:endParaRPr lang="en-GB" dirty="0"/>
          </a:p>
        </p:txBody>
      </p:sp>
      <p:sp>
        <p:nvSpPr>
          <p:cNvPr id="7" name="Rectangle 6"/>
          <p:cNvSpPr/>
          <p:nvPr userDrawn="1"/>
        </p:nvSpPr>
        <p:spPr>
          <a:xfrm>
            <a:off x="8963813" y="0"/>
            <a:ext cx="1728000" cy="161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3080" y="208800"/>
            <a:ext cx="789465" cy="1170000"/>
          </a:xfrm>
          <a:prstGeom prst="rect">
            <a:avLst/>
          </a:prstGeom>
        </p:spPr>
      </p:pic>
      <p:sp>
        <p:nvSpPr>
          <p:cNvPr id="9" name="Subtitle 2">
            <a:extLst>
              <a:ext uri="{FF2B5EF4-FFF2-40B4-BE49-F238E27FC236}">
                <a16:creationId xmlns:a16="http://schemas.microsoft.com/office/drawing/2014/main" id="{88C5685A-D711-AE4D-97CD-888E7BDDBA40}"/>
              </a:ext>
            </a:extLst>
          </p:cNvPr>
          <p:cNvSpPr txBox="1">
            <a:spLocks/>
          </p:cNvSpPr>
          <p:nvPr userDrawn="1"/>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Tree>
    <p:extLst>
      <p:ext uri="{BB962C8B-B14F-4D97-AF65-F5344CB8AC3E}">
        <p14:creationId xmlns:p14="http://schemas.microsoft.com/office/powerpoint/2010/main" val="34061339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p:txStyles>
    <p:titleStyle>
      <a:lvl1pPr algn="l" defTabSz="1007943"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accent1"/>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accent1"/>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4" pos="124">
          <p15:clr>
            <a:srgbClr val="F26B43"/>
          </p15:clr>
        </p15:guide>
        <p15:guide id="5" pos="328">
          <p15:clr>
            <a:srgbClr val="F26B43"/>
          </p15:clr>
        </p15:guide>
        <p15:guide id="6" pos="6611">
          <p15:clr>
            <a:srgbClr val="F26B43"/>
          </p15:clr>
        </p15:guide>
        <p15:guide id="7" orient="horz" pos="4762">
          <p15:clr>
            <a:srgbClr val="F26B43"/>
          </p15:clr>
        </p15:guide>
        <p15:guide id="8" orient="horz" pos="4637">
          <p15:clr>
            <a:srgbClr val="F26B43"/>
          </p15:clr>
        </p15:guide>
        <p15:guide id="9" orient="horz" pos="1145">
          <p15:clr>
            <a:srgbClr val="F26B43"/>
          </p15:clr>
        </p15:guide>
        <p15:guide id="10" orient="horz" pos="4468">
          <p15:clr>
            <a:srgbClr val="F26B43"/>
          </p15:clr>
        </p15:guide>
        <p15:guide id="11" pos="623">
          <p15:clr>
            <a:srgbClr val="F26B43"/>
          </p15:clr>
        </p15:guide>
        <p15:guide id="12" pos="6407">
          <p15:clr>
            <a:srgbClr val="F26B43"/>
          </p15:clr>
        </p15:guide>
        <p15:guide id="13" orient="horz" pos="1565">
          <p15:clr>
            <a:srgbClr val="F26B43"/>
          </p15:clr>
        </p15:guide>
        <p15:guide id="14" pos="5646">
          <p15:clr>
            <a:srgbClr val="F26B43"/>
          </p15:clr>
        </p15:guide>
        <p15:guide id="15" orient="horz" pos="4127">
          <p15:clr>
            <a:srgbClr val="F26B43"/>
          </p15:clr>
        </p15:guide>
        <p15:guide id="16" pos="61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Faz5m-ePebE?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2FEA6-64A4-A049-8CDD-47DFF9F9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47"/>
            <a:ext cx="10692273" cy="7555703"/>
          </a:xfrm>
          <a:prstGeom prst="rect">
            <a:avLst/>
          </a:prstGeom>
        </p:spPr>
      </p:pic>
      <p:sp>
        <p:nvSpPr>
          <p:cNvPr id="2" name="Title 1"/>
          <p:cNvSpPr>
            <a:spLocks noGrp="1"/>
          </p:cNvSpPr>
          <p:nvPr>
            <p:ph type="ctrTitle"/>
          </p:nvPr>
        </p:nvSpPr>
        <p:spPr>
          <a:xfrm>
            <a:off x="587919" y="3867841"/>
            <a:ext cx="6292339" cy="1190083"/>
          </a:xfrm>
        </p:spPr>
        <p:txBody>
          <a:bodyPr/>
          <a:lstStyle/>
          <a:p>
            <a:r>
              <a:rPr lang="en-GB" dirty="0"/>
              <a:t>Start your Gold DofE</a:t>
            </a:r>
          </a:p>
        </p:txBody>
      </p:sp>
      <p:sp>
        <p:nvSpPr>
          <p:cNvPr id="8" name="Rectangle 7">
            <a:extLst>
              <a:ext uri="{FF2B5EF4-FFF2-40B4-BE49-F238E27FC236}">
                <a16:creationId xmlns:a16="http://schemas.microsoft.com/office/drawing/2014/main" id="{FB02C1D5-EABA-9240-905C-C7F22EAD41D2}"/>
              </a:ext>
            </a:extLst>
          </p:cNvPr>
          <p:cNvSpPr/>
          <p:nvPr/>
        </p:nvSpPr>
        <p:spPr>
          <a:xfrm>
            <a:off x="0" y="0"/>
            <a:ext cx="2196000" cy="20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a:extLst>
              <a:ext uri="{FF2B5EF4-FFF2-40B4-BE49-F238E27FC236}">
                <a16:creationId xmlns:a16="http://schemas.microsoft.com/office/drawing/2014/main" id="{72AF701B-924D-A348-B629-AF09B6766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19" y="396000"/>
            <a:ext cx="1020161" cy="1260000"/>
          </a:xfrm>
          <a:prstGeom prst="rect">
            <a:avLst/>
          </a:prstGeom>
        </p:spPr>
      </p:pic>
    </p:spTree>
    <p:extLst>
      <p:ext uri="{BB962C8B-B14F-4D97-AF65-F5344CB8AC3E}">
        <p14:creationId xmlns:p14="http://schemas.microsoft.com/office/powerpoint/2010/main" val="90123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your DofE?</a:t>
            </a:r>
          </a:p>
        </p:txBody>
      </p:sp>
      <p:sp>
        <p:nvSpPr>
          <p:cNvPr id="3" name="Content Placeholder 2"/>
          <p:cNvSpPr>
            <a:spLocks noGrp="1"/>
          </p:cNvSpPr>
          <p:nvPr>
            <p:ph idx="1"/>
          </p:nvPr>
        </p:nvSpPr>
        <p:spPr>
          <a:xfrm>
            <a:off x="419779" y="1977255"/>
            <a:ext cx="6649104" cy="5336475"/>
          </a:xfrm>
        </p:spPr>
        <p:txBody>
          <a:bodyPr vert="horz" lIns="0" tIns="0" rIns="0" bIns="0" rtlCol="0" anchor="t">
            <a:noAutofit/>
          </a:bodyPr>
          <a:lstStyle/>
          <a:p>
            <a:r>
              <a:rPr lang="en-US" sz="1700" b="1">
                <a:solidFill>
                  <a:schemeClr val="tx1">
                    <a:lumMod val="75000"/>
                    <a:lumOff val="25000"/>
                  </a:schemeClr>
                </a:solidFill>
                <a:ea typeface="+mn-lt"/>
                <a:cs typeface="+mn-lt"/>
              </a:rPr>
              <a:t>So why should you do your DofE? </a:t>
            </a:r>
            <a:endParaRPr lang="en-US" sz="1700">
              <a:solidFill>
                <a:schemeClr val="tx1">
                  <a:lumMod val="75000"/>
                  <a:lumOff val="25000"/>
                </a:schemeClr>
              </a:solidFill>
              <a:ea typeface="+mn-lt"/>
              <a:cs typeface="+mn-lt"/>
            </a:endParaRPr>
          </a:p>
          <a:p>
            <a:r>
              <a:rPr lang="en-US" sz="1700" b="1">
                <a:solidFill>
                  <a:schemeClr val="tx1">
                    <a:lumMod val="75000"/>
                    <a:lumOff val="25000"/>
                  </a:schemeClr>
                </a:solidFill>
                <a:ea typeface="+mn-lt"/>
                <a:cs typeface="+mn-lt"/>
              </a:rPr>
              <a:t>It’s hard to list all the benefits of achieving your Gold Award, so here’s a quick snapshot. You’ll…</a:t>
            </a:r>
            <a:endParaRPr lang="en-GB" sz="1700">
              <a:solidFill>
                <a:schemeClr val="tx1">
                  <a:lumMod val="75000"/>
                  <a:lumOff val="25000"/>
                </a:schemeClr>
              </a:solidFill>
              <a:ea typeface="+mn-lt"/>
              <a:cs typeface="+mn-lt"/>
            </a:endParaRPr>
          </a:p>
          <a:p>
            <a:pPr marL="285750" indent="-285750">
              <a:lnSpc>
                <a:spcPct val="150000"/>
              </a:lnSpc>
              <a:spcAft>
                <a:spcPts val="0"/>
              </a:spcAft>
              <a:buFont typeface="Arial,Sans-Serif"/>
              <a:buChar char="•"/>
            </a:pPr>
            <a:r>
              <a:rPr lang="en-US" sz="1700">
                <a:solidFill>
                  <a:schemeClr val="tx1">
                    <a:lumMod val="75000"/>
                    <a:lumOff val="25000"/>
                  </a:schemeClr>
                </a:solidFill>
                <a:ea typeface="+mn-lt"/>
                <a:cs typeface="+mn-lt"/>
              </a:rPr>
              <a:t>Have lots of fun</a:t>
            </a:r>
          </a:p>
          <a:p>
            <a:pPr marL="283845" lvl="0" indent="-285750">
              <a:lnSpc>
                <a:spcPct val="150000"/>
              </a:lnSpc>
              <a:spcAft>
                <a:spcPts val="0"/>
              </a:spcAft>
              <a:buFont typeface="Arial,Sans-Serif"/>
              <a:buChar char="•"/>
            </a:pPr>
            <a:r>
              <a:rPr lang="en-US" sz="1700">
                <a:solidFill>
                  <a:schemeClr val="tx1">
                    <a:lumMod val="75000"/>
                    <a:lumOff val="25000"/>
                  </a:schemeClr>
                </a:solidFill>
                <a:ea typeface="+mn-lt"/>
                <a:cs typeface="+mn-lt"/>
              </a:rPr>
              <a:t>Get healthier and happier</a:t>
            </a:r>
            <a:endParaRPr lang="en-GB" sz="1700">
              <a:solidFill>
                <a:schemeClr val="tx1">
                  <a:lumMod val="75000"/>
                  <a:lumOff val="25000"/>
                </a:schemeClr>
              </a:solidFill>
              <a:ea typeface="+mn-lt"/>
              <a:cs typeface="+mn-lt"/>
            </a:endParaRPr>
          </a:p>
          <a:p>
            <a:pPr marL="283845" lvl="0" indent="-285750">
              <a:lnSpc>
                <a:spcPct val="150000"/>
              </a:lnSpc>
              <a:spcAft>
                <a:spcPts val="0"/>
              </a:spcAft>
              <a:buFont typeface="Arial,Sans-Serif"/>
              <a:buChar char="•"/>
            </a:pPr>
            <a:r>
              <a:rPr lang="en-US" sz="1700">
                <a:solidFill>
                  <a:schemeClr val="tx1">
                    <a:lumMod val="75000"/>
                    <a:lumOff val="25000"/>
                  </a:schemeClr>
                </a:solidFill>
                <a:ea typeface="+mn-lt"/>
                <a:cs typeface="+mn-lt"/>
              </a:rPr>
              <a:t>Meet incredible people and make lasting friendships</a:t>
            </a:r>
          </a:p>
          <a:p>
            <a:pPr marL="283845" lvl="0" indent="-285750">
              <a:lnSpc>
                <a:spcPct val="150000"/>
              </a:lnSpc>
              <a:spcAft>
                <a:spcPts val="0"/>
              </a:spcAft>
              <a:buFont typeface="Arial,Sans-Serif"/>
              <a:buChar char="•"/>
            </a:pPr>
            <a:r>
              <a:rPr lang="en-US" sz="1700">
                <a:solidFill>
                  <a:schemeClr val="tx1">
                    <a:lumMod val="75000"/>
                    <a:lumOff val="25000"/>
                  </a:schemeClr>
                </a:solidFill>
                <a:ea typeface="+mn-lt"/>
                <a:cs typeface="+mn-lt"/>
              </a:rPr>
              <a:t>Have amazing new experiences</a:t>
            </a:r>
          </a:p>
          <a:p>
            <a:pPr marL="283845" indent="-285750">
              <a:lnSpc>
                <a:spcPct val="150000"/>
              </a:lnSpc>
              <a:spcAft>
                <a:spcPts val="0"/>
              </a:spcAft>
              <a:buFont typeface="Arial,Sans-Serif"/>
              <a:buChar char="•"/>
            </a:pPr>
            <a:r>
              <a:rPr lang="en-US" sz="1700">
                <a:solidFill>
                  <a:schemeClr val="tx1">
                    <a:lumMod val="75000"/>
                    <a:lumOff val="25000"/>
                  </a:schemeClr>
                </a:solidFill>
                <a:ea typeface="+mn-lt"/>
                <a:cs typeface="+mn-lt"/>
              </a:rPr>
              <a:t>Find talents and passions you didn’t know you had </a:t>
            </a:r>
          </a:p>
          <a:p>
            <a:pPr marL="283845" indent="-285750">
              <a:lnSpc>
                <a:spcPct val="150000"/>
              </a:lnSpc>
              <a:spcAft>
                <a:spcPts val="0"/>
              </a:spcAft>
              <a:buFont typeface="Arial,Sans-Serif"/>
              <a:buChar char="•"/>
            </a:pPr>
            <a:r>
              <a:rPr lang="en-US" sz="1700">
                <a:solidFill>
                  <a:schemeClr val="tx1">
                    <a:lumMod val="75000"/>
                    <a:lumOff val="25000"/>
                  </a:schemeClr>
                </a:solidFill>
                <a:ea typeface="+mn-lt"/>
                <a:cs typeface="+mn-lt"/>
              </a:rPr>
              <a:t>Gain skills that employers value, which you can use on your CV</a:t>
            </a:r>
          </a:p>
          <a:p>
            <a:pPr marL="283845" lvl="0" indent="-285750">
              <a:lnSpc>
                <a:spcPct val="150000"/>
              </a:lnSpc>
              <a:spcAft>
                <a:spcPts val="0"/>
              </a:spcAft>
              <a:buFont typeface="Arial,Sans-Serif"/>
              <a:buChar char="•"/>
            </a:pPr>
            <a:r>
              <a:rPr lang="en-US" sz="1700">
                <a:solidFill>
                  <a:schemeClr val="tx1">
                    <a:lumMod val="75000"/>
                    <a:lumOff val="25000"/>
                  </a:schemeClr>
                </a:solidFill>
                <a:ea typeface="+mn-lt"/>
                <a:cs typeface="+mn-lt"/>
              </a:rPr>
              <a:t>Become more confident and independent</a:t>
            </a:r>
          </a:p>
          <a:p>
            <a:pPr marL="283845" indent="-285750">
              <a:lnSpc>
                <a:spcPct val="150000"/>
              </a:lnSpc>
              <a:spcAft>
                <a:spcPts val="0"/>
              </a:spcAft>
              <a:buFont typeface="Arial,Sans-Serif"/>
              <a:buChar char="•"/>
            </a:pPr>
            <a:r>
              <a:rPr lang="en-US" sz="1700">
                <a:solidFill>
                  <a:schemeClr val="tx1">
                    <a:lumMod val="75000"/>
                    <a:lumOff val="25000"/>
                  </a:schemeClr>
                </a:solidFill>
                <a:ea typeface="+mn-lt"/>
                <a:cs typeface="+mn-lt"/>
              </a:rPr>
              <a:t>Stand out from the crowd in college, university and job applications</a:t>
            </a:r>
          </a:p>
          <a:p>
            <a:pPr marL="283845" lvl="0" indent="-285750">
              <a:lnSpc>
                <a:spcPct val="150000"/>
              </a:lnSpc>
              <a:spcAft>
                <a:spcPts val="0"/>
              </a:spcAft>
              <a:buFont typeface="Arial,Sans-Serif"/>
              <a:buChar char="•"/>
            </a:pPr>
            <a:r>
              <a:rPr lang="en-US" sz="1700">
                <a:solidFill>
                  <a:schemeClr val="tx1">
                    <a:lumMod val="75000"/>
                    <a:lumOff val="25000"/>
                  </a:schemeClr>
                </a:solidFill>
                <a:ea typeface="+mn-lt"/>
                <a:cs typeface="+mn-lt"/>
              </a:rPr>
              <a:t>Make memories that will last a lifetime. </a:t>
            </a:r>
            <a:endParaRPr lang="en-US" sz="1700">
              <a:solidFill>
                <a:schemeClr val="tx1">
                  <a:lumMod val="75000"/>
                  <a:lumOff val="25000"/>
                </a:schemeClr>
              </a:solidFill>
            </a:endParaRPr>
          </a:p>
        </p:txBody>
      </p:sp>
      <p:sp>
        <p:nvSpPr>
          <p:cNvPr id="4" name="Date Placeholder 3"/>
          <p:cNvSpPr>
            <a:spLocks noGrp="1"/>
          </p:cNvSpPr>
          <p:nvPr>
            <p:ph type="dt" sz="half" idx="10"/>
          </p:nvPr>
        </p:nvSpPr>
        <p:spPr/>
        <p:txBody>
          <a:bodyPr/>
          <a:lstStyle/>
          <a:p>
            <a:r>
              <a:rPr lang="en-US"/>
              <a:t>23 March 2018</a:t>
            </a:r>
            <a:endParaRPr lang="en-GB"/>
          </a:p>
        </p:txBody>
      </p:sp>
      <p:sp>
        <p:nvSpPr>
          <p:cNvPr id="11" name="Subtitle 2">
            <a:extLst>
              <a:ext uri="{FF2B5EF4-FFF2-40B4-BE49-F238E27FC236}">
                <a16:creationId xmlns:a16="http://schemas.microsoft.com/office/drawing/2014/main" id="{673E5C5B-F2E2-5748-AFEA-63B4F7072F48}"/>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
        <p:nvSpPr>
          <p:cNvPr id="12" name="Rectangle 11">
            <a:extLst>
              <a:ext uri="{FF2B5EF4-FFF2-40B4-BE49-F238E27FC236}">
                <a16:creationId xmlns:a16="http://schemas.microsoft.com/office/drawing/2014/main" id="{2FC1CAB2-7BF3-4768-8FE6-AC43CA1E37C9}"/>
              </a:ext>
            </a:extLst>
          </p:cNvPr>
          <p:cNvSpPr/>
          <p:nvPr/>
        </p:nvSpPr>
        <p:spPr>
          <a:xfrm>
            <a:off x="7187373" y="3723307"/>
            <a:ext cx="3289167" cy="738664"/>
          </a:xfrm>
          <a:prstGeom prst="rect">
            <a:avLst/>
          </a:prstGeom>
        </p:spPr>
        <p:txBody>
          <a:bodyPr wrap="square" anchor="t">
            <a:spAutoFit/>
          </a:bodyPr>
          <a:lstStyle/>
          <a:p>
            <a:r>
              <a:rPr lang="en-GB" sz="1050" dirty="0">
                <a:ea typeface="+mn-lt"/>
                <a:cs typeface="+mn-lt"/>
              </a:rPr>
              <a:t>“As an actor I know how much Award holders’ experiences and the skills they’ve developed matter. Without determination and passion I wouldn’t be where I am today.”  </a:t>
            </a:r>
            <a:r>
              <a:rPr lang="en-GB" sz="1050" b="1" dirty="0">
                <a:ea typeface="+mn-lt"/>
                <a:cs typeface="+mn-lt"/>
              </a:rPr>
              <a:t>Benedict Cumberbatch, </a:t>
            </a:r>
            <a:r>
              <a:rPr lang="en-GB" sz="1050" dirty="0">
                <a:ea typeface="+mn-lt"/>
                <a:cs typeface="+mn-lt"/>
              </a:rPr>
              <a:t>actor.</a:t>
            </a:r>
            <a:endParaRPr lang="en-US" dirty="0">
              <a:ea typeface="+mn-lt"/>
              <a:cs typeface="+mn-lt"/>
            </a:endParaRPr>
          </a:p>
        </p:txBody>
      </p:sp>
      <p:sp>
        <p:nvSpPr>
          <p:cNvPr id="13" name="Rectangle 12">
            <a:extLst>
              <a:ext uri="{FF2B5EF4-FFF2-40B4-BE49-F238E27FC236}">
                <a16:creationId xmlns:a16="http://schemas.microsoft.com/office/drawing/2014/main" id="{3072033C-EB49-4582-B77D-43DAAC266A97}"/>
              </a:ext>
            </a:extLst>
          </p:cNvPr>
          <p:cNvSpPr/>
          <p:nvPr/>
        </p:nvSpPr>
        <p:spPr>
          <a:xfrm>
            <a:off x="7193726" y="6407084"/>
            <a:ext cx="3372339" cy="900246"/>
          </a:xfrm>
          <a:prstGeom prst="rect">
            <a:avLst/>
          </a:prstGeom>
        </p:spPr>
        <p:txBody>
          <a:bodyPr wrap="square" anchor="t">
            <a:spAutoFit/>
          </a:bodyPr>
          <a:lstStyle/>
          <a:p>
            <a:r>
              <a:rPr lang="en-GB" sz="1050" dirty="0">
                <a:ea typeface="+mn-lt"/>
                <a:cs typeface="+mn-lt"/>
              </a:rPr>
              <a:t>“Life doesn’t naturally happen, you’ve got to get involved. What better way to do that than do your DofE. As an employer I want to work with people who have a range of skills and can see things through.”  </a:t>
            </a:r>
            <a:r>
              <a:rPr lang="en-GB" sz="1050" b="1" dirty="0">
                <a:ea typeface="+mn-lt"/>
                <a:cs typeface="+mn-lt"/>
              </a:rPr>
              <a:t>Deborah Meaden,</a:t>
            </a:r>
            <a:r>
              <a:rPr lang="en-GB" sz="1050" dirty="0">
                <a:ea typeface="+mn-lt"/>
                <a:cs typeface="+mn-lt"/>
              </a:rPr>
              <a:t> entrepreneur.</a:t>
            </a:r>
            <a:endParaRPr lang="en-US" dirty="0">
              <a:ea typeface="+mn-lt"/>
              <a:cs typeface="+mn-lt"/>
            </a:endParaRPr>
          </a:p>
        </p:txBody>
      </p:sp>
      <p:pic>
        <p:nvPicPr>
          <p:cNvPr id="14" name="Picture 13">
            <a:extLst>
              <a:ext uri="{FF2B5EF4-FFF2-40B4-BE49-F238E27FC236}">
                <a16:creationId xmlns:a16="http://schemas.microsoft.com/office/drawing/2014/main" id="{1DEA0A45-A2CA-4EEF-91F1-51B166AFE03F}"/>
              </a:ext>
            </a:extLst>
          </p:cNvPr>
          <p:cNvPicPr>
            <a:picLocks noChangeAspect="1"/>
          </p:cNvPicPr>
          <p:nvPr/>
        </p:nvPicPr>
        <p:blipFill>
          <a:blip r:embed="rId3"/>
          <a:stretch>
            <a:fillRect/>
          </a:stretch>
        </p:blipFill>
        <p:spPr>
          <a:xfrm>
            <a:off x="7202626" y="4543673"/>
            <a:ext cx="3282058" cy="1795381"/>
          </a:xfrm>
          <a:prstGeom prst="rect">
            <a:avLst/>
          </a:prstGeom>
        </p:spPr>
      </p:pic>
      <p:pic>
        <p:nvPicPr>
          <p:cNvPr id="5" name="Picture 5" descr="A group of people standing next to a person in a suit and tie&#10;&#10;Description automatically generated">
            <a:extLst>
              <a:ext uri="{FF2B5EF4-FFF2-40B4-BE49-F238E27FC236}">
                <a16:creationId xmlns:a16="http://schemas.microsoft.com/office/drawing/2014/main" id="{51C5C6F8-87BE-4DAC-B2CE-3042EA76CD93}"/>
              </a:ext>
            </a:extLst>
          </p:cNvPr>
          <p:cNvPicPr>
            <a:picLocks noChangeAspect="1"/>
          </p:cNvPicPr>
          <p:nvPr/>
        </p:nvPicPr>
        <p:blipFill>
          <a:blip r:embed="rId4"/>
          <a:stretch>
            <a:fillRect/>
          </a:stretch>
        </p:blipFill>
        <p:spPr>
          <a:xfrm>
            <a:off x="7195150" y="1820037"/>
            <a:ext cx="3288484" cy="1857762"/>
          </a:xfrm>
          <a:prstGeom prst="rect">
            <a:avLst/>
          </a:prstGeom>
        </p:spPr>
      </p:pic>
    </p:spTree>
    <p:extLst>
      <p:ext uri="{BB962C8B-B14F-4D97-AF65-F5344CB8AC3E}">
        <p14:creationId xmlns:p14="http://schemas.microsoft.com/office/powerpoint/2010/main" val="106854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DofE and COVID-19</a:t>
            </a:r>
            <a:endParaRPr lang="en-GB" dirty="0">
              <a:cs typeface="Arial"/>
            </a:endParaRPr>
          </a:p>
        </p:txBody>
      </p:sp>
      <p:sp>
        <p:nvSpPr>
          <p:cNvPr id="3" name="Content Placeholder 2"/>
          <p:cNvSpPr>
            <a:spLocks noGrp="1"/>
          </p:cNvSpPr>
          <p:nvPr>
            <p:ph idx="1"/>
          </p:nvPr>
        </p:nvSpPr>
        <p:spPr>
          <a:xfrm>
            <a:off x="419779" y="1977255"/>
            <a:ext cx="4965845" cy="5336475"/>
          </a:xfrm>
        </p:spPr>
        <p:txBody>
          <a:bodyPr vert="horz" lIns="0" tIns="0" rIns="0" bIns="0" rtlCol="0" anchor="t">
            <a:noAutofit/>
          </a:bodyPr>
          <a:lstStyle/>
          <a:p>
            <a:r>
              <a:rPr lang="en-GB" sz="1700">
                <a:solidFill>
                  <a:schemeClr val="tx1">
                    <a:lumMod val="75000"/>
                    <a:lumOff val="25000"/>
                  </a:schemeClr>
                </a:solidFill>
                <a:ea typeface="+mn-lt"/>
                <a:cs typeface="+mn-lt"/>
              </a:rPr>
              <a:t>The COVID-19 outbreak won’t stop you doing your DofE – far from it.</a:t>
            </a:r>
            <a:endParaRPr lang="en-GB" sz="1700">
              <a:ea typeface="+mn-lt"/>
              <a:cs typeface="+mn-lt"/>
            </a:endParaRPr>
          </a:p>
          <a:p>
            <a:r>
              <a:rPr lang="en-GB" sz="1700">
                <a:solidFill>
                  <a:schemeClr val="tx1">
                    <a:lumMod val="75000"/>
                    <a:lumOff val="25000"/>
                  </a:schemeClr>
                </a:solidFill>
                <a:ea typeface="+mn-lt"/>
                <a:cs typeface="+mn-lt"/>
              </a:rPr>
              <a:t>In fact, the DofE can help you navigate your ‘new normal’, expand your world and give you skills and experiences that can open doors in the future.</a:t>
            </a:r>
            <a:endParaRPr lang="en-GB" sz="1700">
              <a:ea typeface="+mn-lt"/>
              <a:cs typeface="+mn-lt"/>
            </a:endParaRPr>
          </a:p>
          <a:p>
            <a:r>
              <a:rPr lang="en-GB" sz="1700">
                <a:solidFill>
                  <a:schemeClr val="tx1">
                    <a:lumMod val="75000"/>
                    <a:lumOff val="25000"/>
                  </a:schemeClr>
                </a:solidFill>
                <a:ea typeface="+mn-lt"/>
                <a:cs typeface="+mn-lt"/>
              </a:rPr>
              <a:t>You get to choose and change your own activities, so you can pick ones that are easy to do safely under social distancing guidelines or from home. </a:t>
            </a:r>
            <a:endParaRPr lang="en-US" sz="1700">
              <a:ea typeface="+mn-lt"/>
              <a:cs typeface="+mn-lt"/>
            </a:endParaRPr>
          </a:p>
          <a:p>
            <a:r>
              <a:rPr lang="en-GB" sz="1700">
                <a:solidFill>
                  <a:schemeClr val="tx1">
                    <a:lumMod val="75000"/>
                    <a:lumOff val="25000"/>
                  </a:schemeClr>
                </a:solidFill>
                <a:ea typeface="+mn-lt"/>
                <a:cs typeface="+mn-lt"/>
              </a:rPr>
              <a:t>There are flexible ways to run expeditions so – when it’s safe to do so and Government guidelines allow – you can do yours during the pandemic, with all the benefits and memories you’d get at any other time.</a:t>
            </a:r>
            <a:endParaRPr lang="en-GB" sz="1700">
              <a:ea typeface="+mn-lt"/>
              <a:cs typeface="+mn-lt"/>
            </a:endParaRPr>
          </a:p>
          <a:p>
            <a:r>
              <a:rPr lang="en-GB" sz="1700">
                <a:solidFill>
                  <a:schemeClr val="tx1">
                    <a:lumMod val="75000"/>
                    <a:lumOff val="25000"/>
                  </a:schemeClr>
                </a:solidFill>
                <a:ea typeface="+mn-lt"/>
                <a:cs typeface="+mn-lt"/>
              </a:rPr>
              <a:t>Visit </a:t>
            </a:r>
            <a:r>
              <a:rPr lang="en-GB" sz="1700" b="1">
                <a:solidFill>
                  <a:schemeClr val="tx1">
                    <a:lumMod val="75000"/>
                    <a:lumOff val="25000"/>
                  </a:schemeClr>
                </a:solidFill>
                <a:ea typeface="+mn-lt"/>
                <a:cs typeface="+mn-lt"/>
              </a:rPr>
              <a:t>DofE.org/DofEWithADifference </a:t>
            </a:r>
            <a:r>
              <a:rPr lang="en-GB" sz="1700">
                <a:solidFill>
                  <a:schemeClr val="tx1">
                    <a:lumMod val="75000"/>
                    <a:lumOff val="25000"/>
                  </a:schemeClr>
                </a:solidFill>
                <a:ea typeface="+mn-lt"/>
                <a:cs typeface="+mn-lt"/>
              </a:rPr>
              <a:t>for loads of activity ideas and information. </a:t>
            </a:r>
            <a:endParaRPr lang="en-GB">
              <a:solidFill>
                <a:schemeClr val="tx1">
                  <a:lumMod val="75000"/>
                  <a:lumOff val="25000"/>
                </a:schemeClr>
              </a:solidFill>
              <a:ea typeface="+mn-lt"/>
              <a:cs typeface="+mn-lt"/>
            </a:endParaRPr>
          </a:p>
        </p:txBody>
      </p:sp>
      <p:sp>
        <p:nvSpPr>
          <p:cNvPr id="4" name="Date Placeholder 3"/>
          <p:cNvSpPr>
            <a:spLocks noGrp="1"/>
          </p:cNvSpPr>
          <p:nvPr>
            <p:ph type="dt" sz="half" idx="10"/>
          </p:nvPr>
        </p:nvSpPr>
        <p:spPr/>
        <p:txBody>
          <a:bodyPr/>
          <a:lstStyle/>
          <a:p>
            <a:r>
              <a:rPr lang="en-US"/>
              <a:t>23 March 2018</a:t>
            </a:r>
            <a:endParaRPr lang="en-GB"/>
          </a:p>
        </p:txBody>
      </p:sp>
      <p:sp>
        <p:nvSpPr>
          <p:cNvPr id="11" name="Subtitle 2">
            <a:extLst>
              <a:ext uri="{FF2B5EF4-FFF2-40B4-BE49-F238E27FC236}">
                <a16:creationId xmlns:a16="http://schemas.microsoft.com/office/drawing/2014/main" id="{673E5C5B-F2E2-5748-AFEA-63B4F7072F48}"/>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6" name="Picture 6" descr="A picture containing animal&#10;&#10;Description automatically generated">
            <a:extLst>
              <a:ext uri="{FF2B5EF4-FFF2-40B4-BE49-F238E27FC236}">
                <a16:creationId xmlns:a16="http://schemas.microsoft.com/office/drawing/2014/main" id="{D5E1537A-C789-4551-915C-1291E230A312}"/>
              </a:ext>
            </a:extLst>
          </p:cNvPr>
          <p:cNvPicPr>
            <a:picLocks noChangeAspect="1"/>
          </p:cNvPicPr>
          <p:nvPr/>
        </p:nvPicPr>
        <p:blipFill>
          <a:blip r:embed="rId3"/>
          <a:stretch>
            <a:fillRect/>
          </a:stretch>
        </p:blipFill>
        <p:spPr>
          <a:xfrm>
            <a:off x="5637885" y="2078617"/>
            <a:ext cx="4613271" cy="5126166"/>
          </a:xfrm>
          <a:prstGeom prst="rect">
            <a:avLst/>
          </a:prstGeom>
        </p:spPr>
      </p:pic>
    </p:spTree>
    <p:extLst>
      <p:ext uri="{BB962C8B-B14F-4D97-AF65-F5344CB8AC3E}">
        <p14:creationId xmlns:p14="http://schemas.microsoft.com/office/powerpoint/2010/main" val="69312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 your DofE now</a:t>
            </a:r>
          </a:p>
        </p:txBody>
      </p:sp>
      <p:sp>
        <p:nvSpPr>
          <p:cNvPr id="16" name="Content Placeholder 2">
            <a:extLst>
              <a:ext uri="{FF2B5EF4-FFF2-40B4-BE49-F238E27FC236}">
                <a16:creationId xmlns:a16="http://schemas.microsoft.com/office/drawing/2014/main" id="{CC1B6CE8-4A60-5046-A898-BF8F4481C47A}"/>
              </a:ext>
            </a:extLst>
          </p:cNvPr>
          <p:cNvSpPr>
            <a:spLocks noGrp="1"/>
          </p:cNvSpPr>
          <p:nvPr>
            <p:ph idx="1"/>
          </p:nvPr>
        </p:nvSpPr>
        <p:spPr>
          <a:xfrm>
            <a:off x="827397" y="2338581"/>
            <a:ext cx="5390818" cy="4629778"/>
          </a:xfrm>
        </p:spPr>
        <p:txBody>
          <a:bodyPr vert="horz" lIns="0" tIns="0" rIns="0" bIns="0" rtlCol="0" anchor="t">
            <a:noAutofit/>
          </a:bodyPr>
          <a:lstStyle/>
          <a:p>
            <a:r>
              <a:rPr lang="en-GB" sz="2400">
                <a:solidFill>
                  <a:schemeClr val="tx1">
                    <a:lumMod val="75000"/>
                    <a:lumOff val="25000"/>
                  </a:schemeClr>
                </a:solidFill>
                <a:ea typeface="+mn-lt"/>
                <a:cs typeface="+mn-lt"/>
              </a:rPr>
              <a:t>Are you ready to start an adventure you’ll never forget?</a:t>
            </a:r>
          </a:p>
          <a:p>
            <a:endParaRPr lang="en-GB" sz="2400" dirty="0">
              <a:ea typeface="+mn-lt"/>
              <a:cs typeface="+mn-lt"/>
            </a:endParaRPr>
          </a:p>
          <a:p>
            <a:r>
              <a:rPr lang="en-GB" sz="2400" b="1">
                <a:solidFill>
                  <a:schemeClr val="tx1">
                    <a:lumMod val="75000"/>
                    <a:lumOff val="25000"/>
                  </a:schemeClr>
                </a:solidFill>
                <a:ea typeface="+mn-lt"/>
                <a:cs typeface="+mn-lt"/>
              </a:rPr>
              <a:t>To get started with your DofE, speak to _____________.</a:t>
            </a:r>
            <a:endParaRPr lang="en-GB">
              <a:solidFill>
                <a:schemeClr val="tx1">
                  <a:lumMod val="75000"/>
                  <a:lumOff val="25000"/>
                </a:schemeClr>
              </a:solidFill>
              <a:ea typeface="+mn-lt"/>
              <a:cs typeface="+mn-lt"/>
            </a:endParaRPr>
          </a:p>
        </p:txBody>
      </p:sp>
      <p:sp>
        <p:nvSpPr>
          <p:cNvPr id="4" name="Date Placeholder 3"/>
          <p:cNvSpPr>
            <a:spLocks noGrp="1"/>
          </p:cNvSpPr>
          <p:nvPr>
            <p:ph type="dt" sz="half" idx="10"/>
          </p:nvPr>
        </p:nvSpPr>
        <p:spPr/>
        <p:txBody>
          <a:bodyPr/>
          <a:lstStyle/>
          <a:p>
            <a:r>
              <a:rPr lang="en-US"/>
              <a:t>23 March 2018</a:t>
            </a:r>
            <a:endParaRPr lang="en-GB"/>
          </a:p>
        </p:txBody>
      </p:sp>
      <p:sp>
        <p:nvSpPr>
          <p:cNvPr id="10" name="Content Placeholder 7">
            <a:extLst>
              <a:ext uri="{FF2B5EF4-FFF2-40B4-BE49-F238E27FC236}">
                <a16:creationId xmlns:a16="http://schemas.microsoft.com/office/drawing/2014/main" id="{CB689AA1-175A-6044-AB0C-39F7C174D323}"/>
              </a:ext>
            </a:extLst>
          </p:cNvPr>
          <p:cNvSpPr txBox="1">
            <a:spLocks/>
          </p:cNvSpPr>
          <p:nvPr/>
        </p:nvSpPr>
        <p:spPr>
          <a:xfrm>
            <a:off x="7039113" y="3690851"/>
            <a:ext cx="2664000" cy="2860762"/>
          </a:xfrm>
          <a:prstGeom prst="rect">
            <a:avLst/>
          </a:prstGeom>
        </p:spPr>
        <p:txBody>
          <a:bodyPr/>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a:solidFill>
                  <a:schemeClr val="tx2"/>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r>
              <a:rPr lang="en-GB"/>
              <a:t>Firstname Lastname</a:t>
            </a:r>
          </a:p>
          <a:p>
            <a:pPr lvl="2"/>
            <a:r>
              <a:rPr lang="en-GB"/>
              <a:t>Job title</a:t>
            </a:r>
          </a:p>
          <a:p>
            <a:pPr lvl="3"/>
            <a:r>
              <a:rPr lang="en-GB"/>
              <a:t>Lorem ipsum dolor sit amet, dicta consequuntur vis eu, sea ei falli utinam omnesque. His ad rebum placerat, populo veritus detraxit te sed, pertinax liberavisse duo id. Vim commune dissentias dissentiet</a:t>
            </a:r>
            <a:endParaRPr lang="en-GB" dirty="0"/>
          </a:p>
        </p:txBody>
      </p:sp>
      <p:sp>
        <p:nvSpPr>
          <p:cNvPr id="13" name="Oval 12">
            <a:extLst>
              <a:ext uri="{FF2B5EF4-FFF2-40B4-BE49-F238E27FC236}">
                <a16:creationId xmlns:a16="http://schemas.microsoft.com/office/drawing/2014/main" id="{F0FF6F5C-1584-AF4A-BB55-50A861420095}"/>
              </a:ext>
            </a:extLst>
          </p:cNvPr>
          <p:cNvSpPr>
            <a:spLocks noChangeAspect="1"/>
          </p:cNvSpPr>
          <p:nvPr/>
        </p:nvSpPr>
        <p:spPr>
          <a:xfrm>
            <a:off x="7039113" y="2484438"/>
            <a:ext cx="1080000" cy="108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title 2">
            <a:extLst>
              <a:ext uri="{FF2B5EF4-FFF2-40B4-BE49-F238E27FC236}">
                <a16:creationId xmlns:a16="http://schemas.microsoft.com/office/drawing/2014/main" id="{E7A8BBD8-9A86-2848-A755-BA4D1F26AC14}"/>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
        <p:nvSpPr>
          <p:cNvPr id="11" name="TextBox 10">
            <a:extLst>
              <a:ext uri="{FF2B5EF4-FFF2-40B4-BE49-F238E27FC236}">
                <a16:creationId xmlns:a16="http://schemas.microsoft.com/office/drawing/2014/main" id="{4B689E9A-8B49-4314-A86C-C580E0744B68}"/>
              </a:ext>
            </a:extLst>
          </p:cNvPr>
          <p:cNvSpPr txBox="1"/>
          <p:nvPr/>
        </p:nvSpPr>
        <p:spPr>
          <a:xfrm>
            <a:off x="7121913" y="6551613"/>
            <a:ext cx="914400" cy="914400"/>
          </a:xfrm>
          <a:prstGeom prst="rect">
            <a:avLst/>
          </a:prstGeom>
          <a:noFill/>
        </p:spPr>
        <p:txBody>
          <a:bodyPr wrap="none" lIns="0" tIns="0" rIns="0" bIns="0" rtlCol="0">
            <a:noAutofit/>
          </a:bodyPr>
          <a:lstStyle/>
          <a:p>
            <a:pPr defTabSz="1007943">
              <a:lnSpc>
                <a:spcPct val="110000"/>
              </a:lnSpc>
            </a:pPr>
            <a:r>
              <a:rPr lang="en-US" sz="1400" dirty="0">
                <a:solidFill>
                  <a:schemeClr val="tx2"/>
                </a:solidFill>
              </a:rPr>
              <a:t>The </a:t>
            </a:r>
            <a:r>
              <a:rPr lang="en-US" sz="1400" dirty="0" err="1">
                <a:solidFill>
                  <a:schemeClr val="tx2"/>
                </a:solidFill>
              </a:rPr>
              <a:t>DofE</a:t>
            </a:r>
            <a:r>
              <a:rPr lang="en-US" sz="1400" dirty="0">
                <a:solidFill>
                  <a:schemeClr val="tx2"/>
                </a:solidFill>
              </a:rPr>
              <a:t> is a charity. </a:t>
            </a:r>
          </a:p>
          <a:p>
            <a:pPr defTabSz="1007943">
              <a:lnSpc>
                <a:spcPct val="110000"/>
              </a:lnSpc>
            </a:pPr>
            <a:r>
              <a:rPr lang="en-US" sz="1400" dirty="0">
                <a:solidFill>
                  <a:schemeClr val="tx2"/>
                </a:solidFill>
              </a:rPr>
              <a:t>Visit DofE.org for more information.</a:t>
            </a:r>
            <a:endParaRPr lang="en-GB" sz="1400" dirty="0">
              <a:solidFill>
                <a:schemeClr val="tx2"/>
              </a:solidFill>
            </a:endParaRPr>
          </a:p>
        </p:txBody>
      </p:sp>
    </p:spTree>
    <p:extLst>
      <p:ext uri="{BB962C8B-B14F-4D97-AF65-F5344CB8AC3E}">
        <p14:creationId xmlns:p14="http://schemas.microsoft.com/office/powerpoint/2010/main" val="100058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GB" dirty="0"/>
              <a:t>What is the DofE?</a:t>
            </a:r>
          </a:p>
        </p:txBody>
      </p:sp>
      <p:sp>
        <p:nvSpPr>
          <p:cNvPr id="3" name="Content Placeholder 2"/>
          <p:cNvSpPr>
            <a:spLocks noGrp="1"/>
          </p:cNvSpPr>
          <p:nvPr>
            <p:ph idx="1"/>
          </p:nvPr>
        </p:nvSpPr>
        <p:spPr>
          <a:xfrm>
            <a:off x="520701" y="2172986"/>
            <a:ext cx="3340892" cy="4036002"/>
          </a:xfrm>
        </p:spPr>
        <p:txBody>
          <a:bodyPr vert="horz" lIns="0" tIns="0" rIns="0" bIns="0" rtlCol="0" anchor="t">
            <a:noAutofit/>
          </a:bodyPr>
          <a:lstStyle/>
          <a:p>
            <a:r>
              <a:rPr lang="en-US" sz="2000">
                <a:ea typeface="+mn-lt"/>
                <a:cs typeface="+mn-lt"/>
              </a:rPr>
              <a:t>The DofE’s a life-changing adventure you don’t want to miss.  </a:t>
            </a:r>
            <a:endParaRPr lang="en-US"/>
          </a:p>
          <a:p>
            <a:r>
              <a:rPr lang="en-US" sz="2000">
                <a:ea typeface="+mn-lt"/>
                <a:cs typeface="+mn-lt"/>
              </a:rPr>
              <a:t>It’s about going the extra mile ­– learning new skills for work and life, getting fitter, making a difference and broadening your horizons. </a:t>
            </a:r>
            <a:endParaRPr lang="en-US"/>
          </a:p>
          <a:p>
            <a:r>
              <a:rPr lang="en-US" sz="2000">
                <a:ea typeface="+mn-lt"/>
                <a:cs typeface="+mn-lt"/>
              </a:rPr>
              <a:t>Millions of young people in the UK have already done their DofE. </a:t>
            </a:r>
            <a:endParaRPr lang="en-US">
              <a:ea typeface="+mn-lt"/>
              <a:cs typeface="+mn-lt"/>
            </a:endParaRPr>
          </a:p>
          <a:p>
            <a:r>
              <a:rPr lang="en-US" sz="2000" b="1">
                <a:ea typeface="+mn-lt"/>
                <a:cs typeface="+mn-lt"/>
              </a:rPr>
              <a:t>Now it’s your turn.</a:t>
            </a:r>
            <a:endParaRPr lang="en-GB" b="1">
              <a:ea typeface="+mn-lt"/>
              <a:cs typeface="+mn-lt"/>
            </a:endParaRPr>
          </a:p>
        </p:txBody>
      </p:sp>
      <p:sp>
        <p:nvSpPr>
          <p:cNvPr id="4" name="Date Placeholder 3"/>
          <p:cNvSpPr>
            <a:spLocks noGrp="1"/>
          </p:cNvSpPr>
          <p:nvPr>
            <p:ph type="dt" sz="half" idx="10"/>
          </p:nvPr>
        </p:nvSpPr>
        <p:spPr/>
        <p:txBody>
          <a:bodyPr/>
          <a:lstStyle/>
          <a:p>
            <a:r>
              <a:rPr lang="en-US"/>
              <a:t>23 March 2018</a:t>
            </a:r>
            <a:endParaRPr lang="en-GB"/>
          </a:p>
        </p:txBody>
      </p:sp>
      <p:sp>
        <p:nvSpPr>
          <p:cNvPr id="8" name="Subtitle 2">
            <a:extLst>
              <a:ext uri="{FF2B5EF4-FFF2-40B4-BE49-F238E27FC236}">
                <a16:creationId xmlns:a16="http://schemas.microsoft.com/office/drawing/2014/main" id="{75C3581A-5A31-1A44-B3AA-A517CE65CBF2}"/>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5" name="Picture 5" descr="A group of people around each other&#10;&#10;Description automatically generated">
            <a:extLst>
              <a:ext uri="{FF2B5EF4-FFF2-40B4-BE49-F238E27FC236}">
                <a16:creationId xmlns:a16="http://schemas.microsoft.com/office/drawing/2014/main" id="{9AA8B785-0E64-4AAD-A75F-235E33E83990}"/>
              </a:ext>
            </a:extLst>
          </p:cNvPr>
          <p:cNvPicPr>
            <a:picLocks noChangeAspect="1"/>
          </p:cNvPicPr>
          <p:nvPr/>
        </p:nvPicPr>
        <p:blipFill>
          <a:blip r:embed="rId3"/>
          <a:stretch>
            <a:fillRect/>
          </a:stretch>
        </p:blipFill>
        <p:spPr>
          <a:xfrm>
            <a:off x="4126044" y="2365126"/>
            <a:ext cx="6156258" cy="4131120"/>
          </a:xfrm>
          <a:prstGeom prst="rect">
            <a:avLst/>
          </a:prstGeom>
        </p:spPr>
      </p:pic>
    </p:spTree>
    <p:extLst>
      <p:ext uri="{BB962C8B-B14F-4D97-AF65-F5344CB8AC3E}">
        <p14:creationId xmlns:p14="http://schemas.microsoft.com/office/powerpoint/2010/main" val="99112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GB" dirty="0"/>
              <a:t>What is the DofE?</a:t>
            </a:r>
          </a:p>
        </p:txBody>
      </p:sp>
      <p:sp>
        <p:nvSpPr>
          <p:cNvPr id="4" name="Date Placeholder 3"/>
          <p:cNvSpPr>
            <a:spLocks noGrp="1"/>
          </p:cNvSpPr>
          <p:nvPr>
            <p:ph type="dt" sz="half" idx="10"/>
          </p:nvPr>
        </p:nvSpPr>
        <p:spPr/>
        <p:txBody>
          <a:bodyPr/>
          <a:lstStyle/>
          <a:p>
            <a:r>
              <a:rPr lang="en-US"/>
              <a:t>23 March 2018</a:t>
            </a:r>
            <a:endParaRPr lang="en-GB"/>
          </a:p>
        </p:txBody>
      </p:sp>
      <p:sp>
        <p:nvSpPr>
          <p:cNvPr id="8" name="Subtitle 2">
            <a:extLst>
              <a:ext uri="{FF2B5EF4-FFF2-40B4-BE49-F238E27FC236}">
                <a16:creationId xmlns:a16="http://schemas.microsoft.com/office/drawing/2014/main" id="{75C3581A-5A31-1A44-B3AA-A517CE65CBF2}"/>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3" name="Online Media 2" title="Gold DofE | Choose your activities">
            <a:hlinkClick r:id="" action="ppaction://media"/>
            <a:extLst>
              <a:ext uri="{FF2B5EF4-FFF2-40B4-BE49-F238E27FC236}">
                <a16:creationId xmlns:a16="http://schemas.microsoft.com/office/drawing/2014/main" id="{BF7088F9-509A-4182-ADE7-7D3EAF93B3B8}"/>
              </a:ext>
            </a:extLst>
          </p:cNvPr>
          <p:cNvPicPr>
            <a:picLocks noRot="1" noChangeAspect="1"/>
          </p:cNvPicPr>
          <p:nvPr>
            <a:videoFile r:link="rId1"/>
          </p:nvPr>
        </p:nvPicPr>
        <p:blipFill>
          <a:blip r:embed="rId4"/>
          <a:stretch>
            <a:fillRect/>
          </a:stretch>
        </p:blipFill>
        <p:spPr>
          <a:xfrm>
            <a:off x="721183" y="2021555"/>
            <a:ext cx="9249446" cy="5202813"/>
          </a:xfrm>
          <a:prstGeom prst="rect">
            <a:avLst/>
          </a:prstGeom>
        </p:spPr>
      </p:pic>
    </p:spTree>
    <p:extLst>
      <p:ext uri="{BB962C8B-B14F-4D97-AF65-F5344CB8AC3E}">
        <p14:creationId xmlns:p14="http://schemas.microsoft.com/office/powerpoint/2010/main" val="417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I choose my activities?</a:t>
            </a:r>
          </a:p>
        </p:txBody>
      </p:sp>
      <p:sp>
        <p:nvSpPr>
          <p:cNvPr id="4" name="Date Placeholder 3"/>
          <p:cNvSpPr>
            <a:spLocks noGrp="1"/>
          </p:cNvSpPr>
          <p:nvPr>
            <p:ph type="dt" sz="half" idx="10"/>
          </p:nvPr>
        </p:nvSpPr>
        <p:spPr/>
        <p:txBody>
          <a:bodyPr/>
          <a:lstStyle/>
          <a:p>
            <a:r>
              <a:rPr lang="en-US"/>
              <a:t>23 March 2018</a:t>
            </a:r>
            <a:endParaRPr lang="en-GB"/>
          </a:p>
        </p:txBody>
      </p:sp>
      <p:sp>
        <p:nvSpPr>
          <p:cNvPr id="13" name="Subtitle 2">
            <a:extLst>
              <a:ext uri="{FF2B5EF4-FFF2-40B4-BE49-F238E27FC236}">
                <a16:creationId xmlns:a16="http://schemas.microsoft.com/office/drawing/2014/main" id="{C79A0EFC-44FD-564B-92D5-0BD1301C08ED}"/>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sp>
        <p:nvSpPr>
          <p:cNvPr id="14" name="Content Placeholder 2">
            <a:extLst>
              <a:ext uri="{FF2B5EF4-FFF2-40B4-BE49-F238E27FC236}">
                <a16:creationId xmlns:a16="http://schemas.microsoft.com/office/drawing/2014/main" id="{040ECE96-1959-4197-B1C6-E3FF0ED75888}"/>
              </a:ext>
            </a:extLst>
          </p:cNvPr>
          <p:cNvSpPr>
            <a:spLocks noGrp="1"/>
          </p:cNvSpPr>
          <p:nvPr>
            <p:ph idx="1"/>
          </p:nvPr>
        </p:nvSpPr>
        <p:spPr>
          <a:xfrm>
            <a:off x="790207" y="2139227"/>
            <a:ext cx="9122307" cy="4371247"/>
          </a:xfrm>
        </p:spPr>
        <p:txBody>
          <a:bodyPr vert="horz" lIns="0" tIns="0" rIns="0" bIns="0" rtlCol="0" anchor="t">
            <a:noAutofit/>
          </a:bodyPr>
          <a:lstStyle/>
          <a:p>
            <a:r>
              <a:rPr lang="en-US" sz="2000">
                <a:ea typeface="+mn-lt"/>
                <a:cs typeface="+mn-lt"/>
              </a:rPr>
              <a:t>There’s loads to choose from ­­— most activities can count towards your DofE. </a:t>
            </a:r>
          </a:p>
          <a:p>
            <a:r>
              <a:rPr lang="en-GB" sz="2000">
                <a:ea typeface="+mn-lt"/>
                <a:cs typeface="+mn-lt"/>
              </a:rPr>
              <a:t>Maybe you want to try something new? Or get better at something you already do? Your DofE can be whatever you want it to be.</a:t>
            </a:r>
            <a:endParaRPr lang="en-US" sz="2000">
              <a:ea typeface="+mn-lt"/>
              <a:cs typeface="+mn-lt"/>
            </a:endParaRPr>
          </a:p>
          <a:p>
            <a:r>
              <a:rPr lang="en-GB" sz="2000">
                <a:ea typeface="+mn-lt"/>
                <a:cs typeface="+mn-lt"/>
              </a:rPr>
              <a:t>Activities for each section take a minimum of one hour a week over a set period of time, so they can fit in around your studies and life outside school. </a:t>
            </a:r>
            <a:endParaRPr lang="en-GB"/>
          </a:p>
          <a:p>
            <a:endParaRPr lang="en-GB" sz="2000" dirty="0"/>
          </a:p>
        </p:txBody>
      </p:sp>
      <p:pic>
        <p:nvPicPr>
          <p:cNvPr id="16" name="Picture 15">
            <a:extLst>
              <a:ext uri="{FF2B5EF4-FFF2-40B4-BE49-F238E27FC236}">
                <a16:creationId xmlns:a16="http://schemas.microsoft.com/office/drawing/2014/main" id="{DBC68391-41CB-48CD-9910-AE017BEBF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45" y="4501802"/>
            <a:ext cx="8742925" cy="2445224"/>
          </a:xfrm>
          <a:prstGeom prst="rect">
            <a:avLst/>
          </a:prstGeom>
        </p:spPr>
      </p:pic>
    </p:spTree>
    <p:extLst>
      <p:ext uri="{BB962C8B-B14F-4D97-AF65-F5344CB8AC3E}">
        <p14:creationId xmlns:p14="http://schemas.microsoft.com/office/powerpoint/2010/main" val="212476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ofE USE ONLY. Dog Rescue-071.jpg">
            <a:extLst>
              <a:ext uri="{FF2B5EF4-FFF2-40B4-BE49-F238E27FC236}">
                <a16:creationId xmlns:a16="http://schemas.microsoft.com/office/drawing/2014/main" id="{FE4EFFBD-DB1B-4CC6-939E-573C5ED010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113" y="1842787"/>
            <a:ext cx="3274228" cy="217501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a:extLst>
              <a:ext uri="{FF2B5EF4-FFF2-40B4-BE49-F238E27FC236}">
                <a16:creationId xmlns:a16="http://schemas.microsoft.com/office/drawing/2014/main" id="{F63DCB67-AD3A-E142-9CB5-ABBCDBC8E250}"/>
              </a:ext>
            </a:extLst>
          </p:cNvPr>
          <p:cNvSpPr>
            <a:spLocks noGrp="1"/>
          </p:cNvSpPr>
          <p:nvPr>
            <p:ph type="title"/>
          </p:nvPr>
        </p:nvSpPr>
        <p:spPr/>
        <p:txBody>
          <a:bodyPr/>
          <a:lstStyle/>
          <a:p>
            <a:r>
              <a:rPr lang="en-US" dirty="0"/>
              <a:t>Volunteering</a:t>
            </a:r>
          </a:p>
        </p:txBody>
      </p:sp>
      <p:sp>
        <p:nvSpPr>
          <p:cNvPr id="3" name="Content Placeholder 2"/>
          <p:cNvSpPr>
            <a:spLocks noGrp="1"/>
          </p:cNvSpPr>
          <p:nvPr>
            <p:ph idx="1"/>
          </p:nvPr>
        </p:nvSpPr>
        <p:spPr>
          <a:xfrm>
            <a:off x="520887" y="1891946"/>
            <a:ext cx="4204164" cy="5102075"/>
          </a:xfrm>
        </p:spPr>
        <p:txBody>
          <a:bodyPr vert="horz" lIns="0" tIns="0" rIns="0" bIns="0" rtlCol="0" anchor="t">
            <a:noAutofit/>
          </a:bodyPr>
          <a:lstStyle/>
          <a:p>
            <a:r>
              <a:rPr lang="en-GB" b="1">
                <a:solidFill>
                  <a:schemeClr val="tx1">
                    <a:lumMod val="75000"/>
                    <a:lumOff val="25000"/>
                  </a:schemeClr>
                </a:solidFill>
                <a:ea typeface="+mn-lt"/>
                <a:cs typeface="+mn-lt"/>
              </a:rPr>
              <a:t>Volunteering’s all about taking action and making a difference to other people’s lives. </a:t>
            </a:r>
            <a:endParaRPr lang="en-US">
              <a:solidFill>
                <a:schemeClr val="tx1">
                  <a:lumMod val="75000"/>
                  <a:lumOff val="25000"/>
                </a:schemeClr>
              </a:solidFill>
              <a:ea typeface="+mn-lt"/>
              <a:cs typeface="+mn-lt"/>
            </a:endParaRPr>
          </a:p>
          <a:p>
            <a:r>
              <a:rPr lang="en-GB">
                <a:solidFill>
                  <a:schemeClr val="tx1">
                    <a:lumMod val="75000"/>
                    <a:lumOff val="25000"/>
                  </a:schemeClr>
                </a:solidFill>
                <a:ea typeface="+mn-lt"/>
                <a:cs typeface="+mn-lt"/>
              </a:rPr>
              <a:t>Maybe you’re interested in animals or tackling climate change? Or you want to raise money for a cause that means a lot to you? </a:t>
            </a:r>
            <a:endParaRPr lang="en-US">
              <a:solidFill>
                <a:schemeClr val="tx1">
                  <a:lumMod val="75000"/>
                  <a:lumOff val="25000"/>
                </a:schemeClr>
              </a:solidFill>
              <a:ea typeface="+mn-lt"/>
              <a:cs typeface="+mn-lt"/>
            </a:endParaRPr>
          </a:p>
          <a:p>
            <a:r>
              <a:rPr lang="en-GB" dirty="0">
                <a:solidFill>
                  <a:schemeClr val="tx1">
                    <a:lumMod val="75000"/>
                    <a:lumOff val="25000"/>
                  </a:schemeClr>
                </a:solidFill>
                <a:ea typeface="+mn-lt"/>
                <a:cs typeface="+mn-lt"/>
              </a:rPr>
              <a:t>From coaching a local football team or collecting for a foodbank to starting </a:t>
            </a:r>
            <a:r>
              <a:rPr lang="en-GB">
                <a:solidFill>
                  <a:schemeClr val="tx1">
                    <a:lumMod val="75000"/>
                    <a:lumOff val="25000"/>
                  </a:schemeClr>
                </a:solidFill>
                <a:ea typeface="+mn-lt"/>
                <a:cs typeface="+mn-lt"/>
              </a:rPr>
              <a:t>a campaign, you’ll give up your time to </a:t>
            </a:r>
            <a:r>
              <a:rPr lang="en-GB" dirty="0">
                <a:solidFill>
                  <a:schemeClr val="tx1">
                    <a:lumMod val="75000"/>
                    <a:lumOff val="25000"/>
                  </a:schemeClr>
                </a:solidFill>
                <a:ea typeface="+mn-lt"/>
                <a:cs typeface="+mn-lt"/>
              </a:rPr>
              <a:t>help others and change things for the better.</a:t>
            </a:r>
            <a:endParaRPr lang="en-US">
              <a:solidFill>
                <a:schemeClr val="tx1">
                  <a:lumMod val="75000"/>
                  <a:lumOff val="25000"/>
                </a:schemeClr>
              </a:solidFill>
              <a:ea typeface="+mn-lt"/>
              <a:cs typeface="+mn-lt"/>
            </a:endParaRPr>
          </a:p>
          <a:p>
            <a:r>
              <a:rPr lang="en-GB">
                <a:solidFill>
                  <a:schemeClr val="tx1">
                    <a:lumMod val="75000"/>
                    <a:lumOff val="25000"/>
                  </a:schemeClr>
                </a:solidFill>
                <a:ea typeface="+mn-lt"/>
                <a:cs typeface="+mn-lt"/>
              </a:rPr>
              <a:t>It’s extremely rewarding, grows your confidence and independence — and can give you the chance to experience the world of work too.</a:t>
            </a:r>
            <a:r>
              <a:rPr lang="en-GB" dirty="0">
                <a:ea typeface="+mn-lt"/>
                <a:cs typeface="+mn-lt"/>
              </a:rPr>
              <a:t> </a:t>
            </a:r>
            <a:endParaRPr lang="en-GB" dirty="0"/>
          </a:p>
        </p:txBody>
      </p:sp>
      <p:sp>
        <p:nvSpPr>
          <p:cNvPr id="4" name="Date Placeholder 3"/>
          <p:cNvSpPr>
            <a:spLocks noGrp="1"/>
          </p:cNvSpPr>
          <p:nvPr>
            <p:ph type="dt" sz="half" idx="10"/>
          </p:nvPr>
        </p:nvSpPr>
        <p:spPr/>
        <p:txBody>
          <a:bodyPr/>
          <a:lstStyle/>
          <a:p>
            <a:r>
              <a:rPr lang="en-US"/>
              <a:t>23 March 2018</a:t>
            </a:r>
            <a:endParaRPr lang="en-GB"/>
          </a:p>
        </p:txBody>
      </p:sp>
      <p:sp>
        <p:nvSpPr>
          <p:cNvPr id="16" name="Oval 15">
            <a:extLst>
              <a:ext uri="{FF2B5EF4-FFF2-40B4-BE49-F238E27FC236}">
                <a16:creationId xmlns:a16="http://schemas.microsoft.com/office/drawing/2014/main" id="{1173C86D-2A25-444A-8BD2-C05ABF1FE78B}"/>
              </a:ext>
            </a:extLst>
          </p:cNvPr>
          <p:cNvSpPr>
            <a:spLocks noChangeAspect="1"/>
          </p:cNvSpPr>
          <p:nvPr/>
        </p:nvSpPr>
        <p:spPr>
          <a:xfrm>
            <a:off x="4949596" y="1895337"/>
            <a:ext cx="1759873" cy="1759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lvl="1" algn="ctr">
              <a:lnSpc>
                <a:spcPts val="1200"/>
              </a:lnSpc>
            </a:pPr>
            <a:r>
              <a:rPr lang="en-GB" sz="1200" b="1" dirty="0"/>
              <a:t>Over</a:t>
            </a:r>
          </a:p>
          <a:p>
            <a:pPr algn="ctr"/>
            <a:r>
              <a:rPr lang="en-GB" sz="4400" b="1" spc="-100" dirty="0"/>
              <a:t>¾</a:t>
            </a:r>
          </a:p>
          <a:p>
            <a:pPr algn="ctr"/>
            <a:r>
              <a:rPr lang="en-GB" sz="1000" b="1" dirty="0"/>
              <a:t>Feel happier </a:t>
            </a:r>
          </a:p>
          <a:p>
            <a:pPr algn="ctr"/>
            <a:r>
              <a:rPr lang="en-GB" sz="1000" b="1" dirty="0"/>
              <a:t>because volunteering </a:t>
            </a:r>
          </a:p>
          <a:p>
            <a:pPr algn="ctr"/>
            <a:r>
              <a:rPr lang="en-GB" sz="1000" b="1" dirty="0"/>
              <a:t>gave them more</a:t>
            </a:r>
          </a:p>
          <a:p>
            <a:pPr algn="ctr"/>
            <a:r>
              <a:rPr lang="en-GB" sz="1000" b="1" dirty="0"/>
              <a:t>confidence</a:t>
            </a:r>
          </a:p>
        </p:txBody>
      </p:sp>
      <p:sp>
        <p:nvSpPr>
          <p:cNvPr id="18" name="Oval 17">
            <a:extLst>
              <a:ext uri="{FF2B5EF4-FFF2-40B4-BE49-F238E27FC236}">
                <a16:creationId xmlns:a16="http://schemas.microsoft.com/office/drawing/2014/main" id="{C2363F47-D4BF-F342-A45E-9B9849DD83C8}"/>
              </a:ext>
            </a:extLst>
          </p:cNvPr>
          <p:cNvSpPr>
            <a:spLocks noChangeAspect="1"/>
          </p:cNvSpPr>
          <p:nvPr/>
        </p:nvSpPr>
        <p:spPr>
          <a:xfrm>
            <a:off x="4955052" y="3719002"/>
            <a:ext cx="1759873" cy="17598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6800"/>
              </a:lnSpc>
            </a:pPr>
            <a:r>
              <a:rPr lang="en-GB" sz="4400" b="1" spc="-100" dirty="0"/>
              <a:t>88%</a:t>
            </a:r>
          </a:p>
          <a:p>
            <a:pPr algn="ctr"/>
            <a:r>
              <a:rPr lang="en-GB" sz="1000" b="1" dirty="0"/>
              <a:t>Believe volunteering </a:t>
            </a:r>
          </a:p>
          <a:p>
            <a:pPr algn="ctr"/>
            <a:r>
              <a:rPr lang="en-GB" sz="1000" b="1" dirty="0"/>
              <a:t>helps them feel more </a:t>
            </a:r>
          </a:p>
          <a:p>
            <a:pPr algn="ctr"/>
            <a:r>
              <a:rPr lang="en-GB" sz="1000" b="1" dirty="0"/>
              <a:t>satisfied in life</a:t>
            </a:r>
          </a:p>
          <a:p>
            <a:pPr algn="ctr"/>
            <a:endParaRPr lang="en-GB" sz="1000" b="1" dirty="0"/>
          </a:p>
        </p:txBody>
      </p:sp>
      <p:sp>
        <p:nvSpPr>
          <p:cNvPr id="19" name="Oval 18">
            <a:extLst>
              <a:ext uri="{FF2B5EF4-FFF2-40B4-BE49-F238E27FC236}">
                <a16:creationId xmlns:a16="http://schemas.microsoft.com/office/drawing/2014/main" id="{C03E2A4F-A133-8D45-879E-B94CF34DEA48}"/>
              </a:ext>
            </a:extLst>
          </p:cNvPr>
          <p:cNvSpPr>
            <a:spLocks noChangeAspect="1"/>
          </p:cNvSpPr>
          <p:nvPr/>
        </p:nvSpPr>
        <p:spPr>
          <a:xfrm>
            <a:off x="4949596" y="5531911"/>
            <a:ext cx="1759873" cy="1759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6800"/>
              </a:lnSpc>
            </a:pPr>
            <a:r>
              <a:rPr lang="en-GB" sz="4400" b="1" spc="-100" dirty="0"/>
              <a:t>96%</a:t>
            </a:r>
          </a:p>
          <a:p>
            <a:pPr marL="0" lvl="1" algn="ctr">
              <a:lnSpc>
                <a:spcPts val="1200"/>
              </a:lnSpc>
            </a:pPr>
            <a:r>
              <a:rPr lang="en-GB" sz="1000" b="1" dirty="0"/>
              <a:t>Say volunteering</a:t>
            </a:r>
          </a:p>
          <a:p>
            <a:pPr marL="0" lvl="1" algn="ctr">
              <a:lnSpc>
                <a:spcPts val="1200"/>
              </a:lnSpc>
            </a:pPr>
            <a:r>
              <a:rPr lang="en-GB" sz="1000" b="1" dirty="0"/>
              <a:t>gave them a sense</a:t>
            </a:r>
          </a:p>
          <a:p>
            <a:pPr marL="0" lvl="1" algn="ctr">
              <a:lnSpc>
                <a:spcPts val="1200"/>
              </a:lnSpc>
            </a:pPr>
            <a:r>
              <a:rPr lang="en-GB" sz="1000" b="1" dirty="0"/>
              <a:t>of achievement</a:t>
            </a:r>
          </a:p>
        </p:txBody>
      </p:sp>
      <p:sp>
        <p:nvSpPr>
          <p:cNvPr id="14" name="Subtitle 2">
            <a:extLst>
              <a:ext uri="{FF2B5EF4-FFF2-40B4-BE49-F238E27FC236}">
                <a16:creationId xmlns:a16="http://schemas.microsoft.com/office/drawing/2014/main" id="{C9B3146A-FC8B-F543-91E9-BA5D5501C52C}"/>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2" name="Picture 4" descr="A picture containing person, indoor, person, looking&#10;&#10;Description automatically generated">
            <a:extLst>
              <a:ext uri="{FF2B5EF4-FFF2-40B4-BE49-F238E27FC236}">
                <a16:creationId xmlns:a16="http://schemas.microsoft.com/office/drawing/2014/main" id="{A21417F4-7CB6-49A0-848D-8AA00BB00D07}"/>
              </a:ext>
            </a:extLst>
          </p:cNvPr>
          <p:cNvPicPr>
            <a:picLocks noChangeAspect="1"/>
          </p:cNvPicPr>
          <p:nvPr/>
        </p:nvPicPr>
        <p:blipFill>
          <a:blip r:embed="rId4"/>
          <a:stretch>
            <a:fillRect/>
          </a:stretch>
        </p:blipFill>
        <p:spPr>
          <a:xfrm>
            <a:off x="7179577" y="3729254"/>
            <a:ext cx="3272898" cy="2041826"/>
          </a:xfrm>
          <a:prstGeom prst="rect">
            <a:avLst/>
          </a:prstGeom>
        </p:spPr>
      </p:pic>
      <p:pic>
        <p:nvPicPr>
          <p:cNvPr id="5" name="Picture 5" descr="A person smiling for the camera&#10;&#10;Description automatically generated">
            <a:extLst>
              <a:ext uri="{FF2B5EF4-FFF2-40B4-BE49-F238E27FC236}">
                <a16:creationId xmlns:a16="http://schemas.microsoft.com/office/drawing/2014/main" id="{3DA06E07-7B7D-426F-811B-D3CFE7A6C7AE}"/>
              </a:ext>
            </a:extLst>
          </p:cNvPr>
          <p:cNvPicPr>
            <a:picLocks noChangeAspect="1"/>
          </p:cNvPicPr>
          <p:nvPr/>
        </p:nvPicPr>
        <p:blipFill>
          <a:blip r:embed="rId5"/>
          <a:stretch>
            <a:fillRect/>
          </a:stretch>
        </p:blipFill>
        <p:spPr>
          <a:xfrm>
            <a:off x="7179577" y="5530848"/>
            <a:ext cx="3272898" cy="1755832"/>
          </a:xfrm>
          <a:prstGeom prst="rect">
            <a:avLst/>
          </a:prstGeom>
        </p:spPr>
      </p:pic>
    </p:spTree>
    <p:extLst>
      <p:ext uri="{BB962C8B-B14F-4D97-AF65-F5344CB8AC3E}">
        <p14:creationId xmlns:p14="http://schemas.microsoft.com/office/powerpoint/2010/main" val="405874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73C80D-4560-064A-B5E5-F071D42ACA15}"/>
              </a:ext>
            </a:extLst>
          </p:cNvPr>
          <p:cNvSpPr>
            <a:spLocks noGrp="1"/>
          </p:cNvSpPr>
          <p:nvPr>
            <p:ph type="title"/>
          </p:nvPr>
        </p:nvSpPr>
        <p:spPr/>
        <p:txBody>
          <a:bodyPr/>
          <a:lstStyle/>
          <a:p>
            <a:r>
              <a:rPr lang="en-US" dirty="0"/>
              <a:t>Physical</a:t>
            </a:r>
          </a:p>
        </p:txBody>
      </p:sp>
      <p:sp>
        <p:nvSpPr>
          <p:cNvPr id="3" name="Content Placeholder 2"/>
          <p:cNvSpPr>
            <a:spLocks noGrp="1"/>
          </p:cNvSpPr>
          <p:nvPr>
            <p:ph idx="1"/>
          </p:nvPr>
        </p:nvSpPr>
        <p:spPr>
          <a:xfrm>
            <a:off x="499918" y="2117432"/>
            <a:ext cx="6067918" cy="5102075"/>
          </a:xfrm>
        </p:spPr>
        <p:txBody>
          <a:bodyPr vert="horz" lIns="0" tIns="0" rIns="0" bIns="0" rtlCol="0" anchor="t">
            <a:noAutofit/>
          </a:bodyPr>
          <a:lstStyle/>
          <a:p>
            <a:r>
              <a:rPr lang="en-GB" b="1">
                <a:solidFill>
                  <a:schemeClr val="tx1">
                    <a:lumMod val="75000"/>
                    <a:lumOff val="25000"/>
                  </a:schemeClr>
                </a:solidFill>
                <a:ea typeface="+mn-lt"/>
                <a:cs typeface="+mn-lt"/>
              </a:rPr>
              <a:t>The Physical section is a chance for you to focus on your health and fitness and have fun along the way. </a:t>
            </a:r>
            <a:endParaRPr lang="en-US">
              <a:solidFill>
                <a:schemeClr val="tx1">
                  <a:lumMod val="75000"/>
                  <a:lumOff val="25000"/>
                </a:schemeClr>
              </a:solidFill>
              <a:ea typeface="+mn-lt"/>
              <a:cs typeface="+mn-lt"/>
            </a:endParaRPr>
          </a:p>
          <a:p>
            <a:r>
              <a:rPr lang="en-GB">
                <a:solidFill>
                  <a:schemeClr val="tx1">
                    <a:lumMod val="75000"/>
                    <a:lumOff val="25000"/>
                  </a:schemeClr>
                </a:solidFill>
                <a:ea typeface="+mn-lt"/>
                <a:cs typeface="+mn-lt"/>
              </a:rPr>
              <a:t>Try something completely different or concentrate on something you already do, as long as it requires a continuous level of energy and physical activity.</a:t>
            </a:r>
            <a:endParaRPr lang="en-US">
              <a:solidFill>
                <a:schemeClr val="tx1">
                  <a:lumMod val="75000"/>
                  <a:lumOff val="25000"/>
                </a:schemeClr>
              </a:solidFill>
              <a:ea typeface="+mn-lt"/>
              <a:cs typeface="+mn-lt"/>
            </a:endParaRPr>
          </a:p>
          <a:p>
            <a:r>
              <a:rPr lang="en-GB">
                <a:solidFill>
                  <a:schemeClr val="tx1">
                    <a:lumMod val="75000"/>
                    <a:lumOff val="25000"/>
                  </a:schemeClr>
                </a:solidFill>
                <a:ea typeface="+mn-lt"/>
                <a:cs typeface="+mn-lt"/>
              </a:rPr>
              <a:t>From yoga to going to the gym, skateboarding to wheelchair tennis­ — almost any dance, sport or fitness activity can count. </a:t>
            </a:r>
            <a:endParaRPr lang="en-US">
              <a:solidFill>
                <a:schemeClr val="tx1">
                  <a:lumMod val="75000"/>
                  <a:lumOff val="25000"/>
                </a:schemeClr>
              </a:solidFill>
              <a:ea typeface="+mn-lt"/>
              <a:cs typeface="+mn-lt"/>
            </a:endParaRPr>
          </a:p>
          <a:p>
            <a:r>
              <a:rPr lang="en-GB">
                <a:solidFill>
                  <a:schemeClr val="tx1">
                    <a:lumMod val="75000"/>
                    <a:lumOff val="25000"/>
                  </a:schemeClr>
                </a:solidFill>
                <a:ea typeface="+mn-lt"/>
                <a:cs typeface="+mn-lt"/>
              </a:rPr>
              <a:t>And doing more physical activity can give your mental health a great boost too.</a:t>
            </a:r>
            <a:endParaRPr lang="en-US">
              <a:solidFill>
                <a:schemeClr val="tx1">
                  <a:lumMod val="75000"/>
                  <a:lumOff val="25000"/>
                </a:schemeClr>
              </a:solidFill>
              <a:ea typeface="+mn-lt"/>
              <a:cs typeface="+mn-lt"/>
            </a:endParaRPr>
          </a:p>
          <a:p>
            <a:r>
              <a:rPr lang="en-GB">
                <a:solidFill>
                  <a:schemeClr val="tx1">
                    <a:lumMod val="75000"/>
                    <a:lumOff val="25000"/>
                  </a:schemeClr>
                </a:solidFill>
                <a:ea typeface="+mn-lt"/>
                <a:cs typeface="+mn-lt"/>
              </a:rPr>
              <a:t>You can decide to join a team or do it on your own — it’s up to you.</a:t>
            </a:r>
          </a:p>
        </p:txBody>
      </p:sp>
      <p:sp>
        <p:nvSpPr>
          <p:cNvPr id="4" name="Date Placeholder 3"/>
          <p:cNvSpPr>
            <a:spLocks noGrp="1"/>
          </p:cNvSpPr>
          <p:nvPr>
            <p:ph type="dt" sz="half" idx="10"/>
          </p:nvPr>
        </p:nvSpPr>
        <p:spPr/>
        <p:txBody>
          <a:bodyPr/>
          <a:lstStyle/>
          <a:p>
            <a:r>
              <a:rPr lang="en-US"/>
              <a:t>23 March 2018</a:t>
            </a:r>
            <a:endParaRPr lang="en-GB"/>
          </a:p>
        </p:txBody>
      </p:sp>
      <p:sp>
        <p:nvSpPr>
          <p:cNvPr id="11" name="Subtitle 2">
            <a:extLst>
              <a:ext uri="{FF2B5EF4-FFF2-40B4-BE49-F238E27FC236}">
                <a16:creationId xmlns:a16="http://schemas.microsoft.com/office/drawing/2014/main" id="{EF5DA6A3-7550-8A4F-8ECA-35D02BB4CA2A}"/>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2" name="Picture 4" descr="A person in a blue shirt&#10;&#10;Description automatically generated">
            <a:extLst>
              <a:ext uri="{FF2B5EF4-FFF2-40B4-BE49-F238E27FC236}">
                <a16:creationId xmlns:a16="http://schemas.microsoft.com/office/drawing/2014/main" id="{4CA04BBC-F887-445A-B046-2120DDE4C2AE}"/>
              </a:ext>
            </a:extLst>
          </p:cNvPr>
          <p:cNvPicPr>
            <a:picLocks noChangeAspect="1"/>
          </p:cNvPicPr>
          <p:nvPr/>
        </p:nvPicPr>
        <p:blipFill>
          <a:blip r:embed="rId3"/>
          <a:stretch>
            <a:fillRect/>
          </a:stretch>
        </p:blipFill>
        <p:spPr>
          <a:xfrm>
            <a:off x="7039423" y="1884035"/>
            <a:ext cx="3288484" cy="2150301"/>
          </a:xfrm>
          <a:prstGeom prst="rect">
            <a:avLst/>
          </a:prstGeom>
        </p:spPr>
      </p:pic>
      <p:pic>
        <p:nvPicPr>
          <p:cNvPr id="5" name="Picture 8" descr="A picture containing person, indoor, young, boy&#10;&#10;Description automatically generated">
            <a:extLst>
              <a:ext uri="{FF2B5EF4-FFF2-40B4-BE49-F238E27FC236}">
                <a16:creationId xmlns:a16="http://schemas.microsoft.com/office/drawing/2014/main" id="{A3B47F5E-F273-41E8-B872-FB7B72F0CDB4}"/>
              </a:ext>
            </a:extLst>
          </p:cNvPr>
          <p:cNvPicPr>
            <a:picLocks noChangeAspect="1"/>
          </p:cNvPicPr>
          <p:nvPr/>
        </p:nvPicPr>
        <p:blipFill>
          <a:blip r:embed="rId4"/>
          <a:stretch>
            <a:fillRect/>
          </a:stretch>
        </p:blipFill>
        <p:spPr>
          <a:xfrm>
            <a:off x="7039424" y="3590646"/>
            <a:ext cx="3288484" cy="1976417"/>
          </a:xfrm>
          <a:prstGeom prst="rect">
            <a:avLst/>
          </a:prstGeom>
        </p:spPr>
      </p:pic>
      <p:pic>
        <p:nvPicPr>
          <p:cNvPr id="8" name="Picture 7">
            <a:extLst>
              <a:ext uri="{FF2B5EF4-FFF2-40B4-BE49-F238E27FC236}">
                <a16:creationId xmlns:a16="http://schemas.microsoft.com/office/drawing/2014/main" id="{4DF6DFA4-327F-6748-A2ED-E6AB5B3F2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6" r="-106" b="16312"/>
          <a:stretch/>
        </p:blipFill>
        <p:spPr>
          <a:xfrm>
            <a:off x="7055550" y="5455141"/>
            <a:ext cx="3282499" cy="1835099"/>
          </a:xfrm>
          <a:prstGeom prst="rect">
            <a:avLst/>
          </a:prstGeom>
        </p:spPr>
      </p:pic>
    </p:spTree>
    <p:extLst>
      <p:ext uri="{BB962C8B-B14F-4D97-AF65-F5344CB8AC3E}">
        <p14:creationId xmlns:p14="http://schemas.microsoft.com/office/powerpoint/2010/main" val="396441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578A49-1BE0-6444-B278-60F2AA7E0EEF}"/>
              </a:ext>
            </a:extLst>
          </p:cNvPr>
          <p:cNvSpPr>
            <a:spLocks noGrp="1"/>
          </p:cNvSpPr>
          <p:nvPr>
            <p:ph type="title"/>
          </p:nvPr>
        </p:nvSpPr>
        <p:spPr/>
        <p:txBody>
          <a:bodyPr/>
          <a:lstStyle/>
          <a:p>
            <a:r>
              <a:rPr lang="en-US" dirty="0"/>
              <a:t>Skills</a:t>
            </a:r>
          </a:p>
        </p:txBody>
      </p:sp>
      <p:sp>
        <p:nvSpPr>
          <p:cNvPr id="3" name="Content Placeholder 2"/>
          <p:cNvSpPr>
            <a:spLocks noGrp="1"/>
          </p:cNvSpPr>
          <p:nvPr>
            <p:ph idx="1"/>
          </p:nvPr>
        </p:nvSpPr>
        <p:spPr>
          <a:xfrm>
            <a:off x="499917" y="2117432"/>
            <a:ext cx="5761034" cy="5102075"/>
          </a:xfrm>
        </p:spPr>
        <p:txBody>
          <a:bodyPr vert="horz" lIns="0" tIns="0" rIns="0" bIns="0" rtlCol="0" anchor="t">
            <a:noAutofit/>
          </a:bodyPr>
          <a:lstStyle/>
          <a:p>
            <a:r>
              <a:rPr lang="en-GB" b="1" dirty="0">
                <a:ea typeface="+mn-lt"/>
                <a:cs typeface="+mn-lt"/>
              </a:rPr>
              <a:t>From coding to cookery, photography to driving – </a:t>
            </a:r>
            <a:r>
              <a:rPr lang="en-GB" b="1">
                <a:ea typeface="+mn-lt"/>
                <a:cs typeface="+mn-lt"/>
              </a:rPr>
              <a:t>the Skills section lets you learn a new talent, </a:t>
            </a:r>
            <a:r>
              <a:rPr lang="en-GB" b="1" dirty="0">
                <a:ea typeface="+mn-lt"/>
                <a:cs typeface="+mn-lt"/>
              </a:rPr>
              <a:t>develop existing skills and find something you enjoy doingdiscover new things you love. </a:t>
            </a:r>
            <a:endParaRPr lang="en-US" dirty="0"/>
          </a:p>
          <a:p>
            <a:r>
              <a:rPr lang="en-GB">
                <a:ea typeface="+mn-lt"/>
                <a:cs typeface="+mn-lt"/>
              </a:rPr>
              <a:t>By developing practical and social skills and gaining interests and talents, you’ll enjoy yourself and get a </a:t>
            </a:r>
            <a:r>
              <a:rPr lang="en-GB" dirty="0">
                <a:ea typeface="+mn-lt"/>
                <a:cs typeface="+mn-lt"/>
              </a:rPr>
              <a:t>real sense of achievement. </a:t>
            </a:r>
            <a:endParaRPr lang="en-GB" dirty="0"/>
          </a:p>
          <a:p>
            <a:r>
              <a:rPr lang="en-GB">
                <a:ea typeface="+mn-lt"/>
                <a:cs typeface="+mn-lt"/>
              </a:rPr>
              <a:t>If you’re interested in a specific field, this could be the perfect chance for you to do something related to it. So, if you’re interested in photography, you could do it as your skill.  </a:t>
            </a:r>
            <a:endParaRPr lang="en-GB"/>
          </a:p>
          <a:p>
            <a:r>
              <a:rPr lang="en-GB" dirty="0">
                <a:ea typeface="+mn-lt"/>
                <a:cs typeface="+mn-lt"/>
              </a:rPr>
              <a:t>You’ll grow your confidence and show you’re committed, </a:t>
            </a:r>
            <a:r>
              <a:rPr lang="en-GB">
                <a:ea typeface="+mn-lt"/>
                <a:cs typeface="+mn-lt"/>
              </a:rPr>
              <a:t>motivated and can rise to a challenge. </a:t>
            </a:r>
          </a:p>
        </p:txBody>
      </p:sp>
      <p:sp>
        <p:nvSpPr>
          <p:cNvPr id="4" name="Date Placeholder 3"/>
          <p:cNvSpPr>
            <a:spLocks noGrp="1"/>
          </p:cNvSpPr>
          <p:nvPr>
            <p:ph type="dt" sz="half" idx="10"/>
          </p:nvPr>
        </p:nvSpPr>
        <p:spPr/>
        <p:txBody>
          <a:bodyPr/>
          <a:lstStyle/>
          <a:p>
            <a:r>
              <a:rPr lang="en-US"/>
              <a:t>23 March 2018</a:t>
            </a:r>
            <a:endParaRPr lang="en-GB"/>
          </a:p>
        </p:txBody>
      </p:sp>
      <p:sp>
        <p:nvSpPr>
          <p:cNvPr id="11" name="TextBox 10">
            <a:extLst>
              <a:ext uri="{FF2B5EF4-FFF2-40B4-BE49-F238E27FC236}">
                <a16:creationId xmlns:a16="http://schemas.microsoft.com/office/drawing/2014/main" id="{4E93165D-2C48-D04F-B2E9-9C245CE0EC24}"/>
              </a:ext>
            </a:extLst>
          </p:cNvPr>
          <p:cNvSpPr txBox="1"/>
          <p:nvPr/>
        </p:nvSpPr>
        <p:spPr>
          <a:xfrm>
            <a:off x="11327802" y="5561704"/>
            <a:ext cx="0" cy="0"/>
          </a:xfrm>
          <a:prstGeom prst="rect">
            <a:avLst/>
          </a:prstGeom>
          <a:noFill/>
        </p:spPr>
        <p:txBody>
          <a:bodyPr wrap="none" lIns="0" tIns="0" rIns="0" bIns="0" rtlCol="0">
            <a:noAutofit/>
          </a:bodyPr>
          <a:lstStyle/>
          <a:p>
            <a:pPr defTabSz="1007943">
              <a:lnSpc>
                <a:spcPct val="110000"/>
              </a:lnSpc>
            </a:pPr>
            <a:endParaRPr lang="en-US" dirty="0">
              <a:solidFill>
                <a:schemeClr val="tx2"/>
              </a:solidFill>
            </a:endParaRPr>
          </a:p>
        </p:txBody>
      </p:sp>
      <p:sp>
        <p:nvSpPr>
          <p:cNvPr id="12" name="Subtitle 2">
            <a:extLst>
              <a:ext uri="{FF2B5EF4-FFF2-40B4-BE49-F238E27FC236}">
                <a16:creationId xmlns:a16="http://schemas.microsoft.com/office/drawing/2014/main" id="{F353A1C6-C002-3D49-B4DF-3F7851DE6A25}"/>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15" name="Picture 14">
            <a:extLst>
              <a:ext uri="{FF2B5EF4-FFF2-40B4-BE49-F238E27FC236}">
                <a16:creationId xmlns:a16="http://schemas.microsoft.com/office/drawing/2014/main" id="{FE87D04E-53C6-2F43-9F12-293939B2B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852" y="1846795"/>
            <a:ext cx="3300230" cy="2169365"/>
          </a:xfrm>
          <a:prstGeom prst="rect">
            <a:avLst/>
          </a:prstGeom>
        </p:spPr>
      </p:pic>
      <p:pic>
        <p:nvPicPr>
          <p:cNvPr id="2" name="Picture 1">
            <a:extLst>
              <a:ext uri="{FF2B5EF4-FFF2-40B4-BE49-F238E27FC236}">
                <a16:creationId xmlns:a16="http://schemas.microsoft.com/office/drawing/2014/main" id="{9788891D-8A3A-4C88-9EC7-0D7ED961D5AD}"/>
              </a:ext>
            </a:extLst>
          </p:cNvPr>
          <p:cNvPicPr>
            <a:picLocks noChangeAspect="1"/>
          </p:cNvPicPr>
          <p:nvPr/>
        </p:nvPicPr>
        <p:blipFill>
          <a:blip r:embed="rId4"/>
          <a:stretch>
            <a:fillRect/>
          </a:stretch>
        </p:blipFill>
        <p:spPr>
          <a:xfrm>
            <a:off x="7163851" y="3659175"/>
            <a:ext cx="3286532" cy="2688042"/>
          </a:xfrm>
          <a:prstGeom prst="rect">
            <a:avLst/>
          </a:prstGeom>
        </p:spPr>
      </p:pic>
      <p:pic>
        <p:nvPicPr>
          <p:cNvPr id="5" name="Picture 5" descr="A person sitting in a bowl&#10;&#10;Description automatically generated">
            <a:extLst>
              <a:ext uri="{FF2B5EF4-FFF2-40B4-BE49-F238E27FC236}">
                <a16:creationId xmlns:a16="http://schemas.microsoft.com/office/drawing/2014/main" id="{07DAE2BB-5A54-45DF-ACE9-2E15B58A7DA1}"/>
              </a:ext>
            </a:extLst>
          </p:cNvPr>
          <p:cNvPicPr>
            <a:picLocks noChangeAspect="1"/>
          </p:cNvPicPr>
          <p:nvPr/>
        </p:nvPicPr>
        <p:blipFill rotWithShape="1">
          <a:blip r:embed="rId5"/>
          <a:srcRect t="9244" r="5"/>
          <a:stretch/>
        </p:blipFill>
        <p:spPr>
          <a:xfrm>
            <a:off x="7164568" y="5479896"/>
            <a:ext cx="3288334" cy="1686038"/>
          </a:xfrm>
          <a:prstGeom prst="rect">
            <a:avLst/>
          </a:prstGeom>
        </p:spPr>
      </p:pic>
    </p:spTree>
    <p:extLst>
      <p:ext uri="{BB962C8B-B14F-4D97-AF65-F5344CB8AC3E}">
        <p14:creationId xmlns:p14="http://schemas.microsoft.com/office/powerpoint/2010/main" val="279190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9658C9-27EC-3F43-B275-A6A44C3CCAED}"/>
              </a:ext>
            </a:extLst>
          </p:cNvPr>
          <p:cNvSpPr>
            <a:spLocks noGrp="1"/>
          </p:cNvSpPr>
          <p:nvPr>
            <p:ph type="title"/>
          </p:nvPr>
        </p:nvSpPr>
        <p:spPr/>
        <p:txBody>
          <a:bodyPr/>
          <a:lstStyle/>
          <a:p>
            <a:r>
              <a:rPr lang="en-US" dirty="0"/>
              <a:t>Expedition</a:t>
            </a:r>
          </a:p>
        </p:txBody>
      </p:sp>
      <p:sp>
        <p:nvSpPr>
          <p:cNvPr id="3" name="Content Placeholder 2"/>
          <p:cNvSpPr>
            <a:spLocks noGrp="1"/>
          </p:cNvSpPr>
          <p:nvPr>
            <p:ph idx="1"/>
          </p:nvPr>
        </p:nvSpPr>
        <p:spPr>
          <a:xfrm>
            <a:off x="499917" y="2117432"/>
            <a:ext cx="6223612" cy="5102075"/>
          </a:xfrm>
        </p:spPr>
        <p:txBody>
          <a:bodyPr vert="horz" lIns="0" tIns="0" rIns="0" bIns="0" rtlCol="0" anchor="t">
            <a:noAutofit/>
          </a:bodyPr>
          <a:lstStyle/>
          <a:p>
            <a:r>
              <a:rPr lang="en-GB" b="1">
                <a:ea typeface="+mn-lt"/>
                <a:cs typeface="+mn-lt"/>
              </a:rPr>
              <a:t>Getting into the great outdoors and spending a night away with your friends – your expedition will give you lifelong memories. </a:t>
            </a:r>
            <a:endParaRPr lang="en-US">
              <a:ea typeface="+mn-lt"/>
              <a:cs typeface="+mn-lt"/>
            </a:endParaRPr>
          </a:p>
          <a:p>
            <a:r>
              <a:rPr lang="en-GB">
                <a:ea typeface="+mn-lt"/>
                <a:cs typeface="+mn-lt"/>
              </a:rPr>
              <a:t>As part of a small team, you’ll plan your aim, choose your location and do some training to make sure you’re prepared and know what you’re doing — then spend four days and three nights away. </a:t>
            </a:r>
            <a:endParaRPr lang="en-GB"/>
          </a:p>
          <a:p>
            <a:r>
              <a:rPr lang="en-GB">
                <a:ea typeface="+mn-lt"/>
                <a:cs typeface="+mn-lt"/>
              </a:rPr>
              <a:t>You can choose how you want to travel – it doesn’t have to be on foot. You could do it by bike, canoe, kayak, wheelchair, sailing boat or even on a horse. </a:t>
            </a:r>
            <a:endParaRPr lang="en-GB"/>
          </a:p>
          <a:p>
            <a:r>
              <a:rPr lang="en-GB">
                <a:ea typeface="+mn-lt"/>
                <a:cs typeface="+mn-lt"/>
              </a:rPr>
              <a:t>Your expedition will improve your resilience, communication, teamwork and leadership skills. </a:t>
            </a:r>
          </a:p>
          <a:p>
            <a:r>
              <a:rPr lang="en-GB">
                <a:ea typeface="+mn-lt"/>
                <a:cs typeface="+mn-lt"/>
              </a:rPr>
              <a:t>You’ll come home with a rucksack full of washing — and an experience you won’t forget. </a:t>
            </a:r>
          </a:p>
          <a:p>
            <a:endParaRPr lang="en-GB" sz="1600" dirty="0"/>
          </a:p>
        </p:txBody>
      </p:sp>
      <p:sp>
        <p:nvSpPr>
          <p:cNvPr id="4" name="Date Placeholder 3"/>
          <p:cNvSpPr>
            <a:spLocks noGrp="1"/>
          </p:cNvSpPr>
          <p:nvPr>
            <p:ph type="dt" sz="half" idx="10"/>
          </p:nvPr>
        </p:nvSpPr>
        <p:spPr/>
        <p:txBody>
          <a:bodyPr/>
          <a:lstStyle/>
          <a:p>
            <a:r>
              <a:rPr lang="en-US"/>
              <a:t>23 March 2018</a:t>
            </a:r>
            <a:endParaRPr lang="en-GB"/>
          </a:p>
        </p:txBody>
      </p:sp>
      <p:sp>
        <p:nvSpPr>
          <p:cNvPr id="9" name="Subtitle 2">
            <a:extLst>
              <a:ext uri="{FF2B5EF4-FFF2-40B4-BE49-F238E27FC236}">
                <a16:creationId xmlns:a16="http://schemas.microsoft.com/office/drawing/2014/main" id="{216CC92C-A147-AD43-B462-9B5210D890C5}"/>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5" name="Picture 7" descr="A person wearing a hat&#10;&#10;Description automatically generated">
            <a:extLst>
              <a:ext uri="{FF2B5EF4-FFF2-40B4-BE49-F238E27FC236}">
                <a16:creationId xmlns:a16="http://schemas.microsoft.com/office/drawing/2014/main" id="{88ED89F2-1B27-480F-8D3E-033D05B568E5}"/>
              </a:ext>
            </a:extLst>
          </p:cNvPr>
          <p:cNvPicPr>
            <a:picLocks noChangeAspect="1"/>
          </p:cNvPicPr>
          <p:nvPr/>
        </p:nvPicPr>
        <p:blipFill>
          <a:blip r:embed="rId3"/>
          <a:stretch>
            <a:fillRect/>
          </a:stretch>
        </p:blipFill>
        <p:spPr>
          <a:xfrm>
            <a:off x="7132859" y="1897624"/>
            <a:ext cx="3288484" cy="1889475"/>
          </a:xfrm>
          <a:prstGeom prst="rect">
            <a:avLst/>
          </a:prstGeom>
        </p:spPr>
      </p:pic>
      <p:pic>
        <p:nvPicPr>
          <p:cNvPr id="10" name="Picture 9">
            <a:extLst>
              <a:ext uri="{FF2B5EF4-FFF2-40B4-BE49-F238E27FC236}">
                <a16:creationId xmlns:a16="http://schemas.microsoft.com/office/drawing/2014/main" id="{521F0BD0-F0C1-F046-943F-18519D52F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462" y="3578423"/>
            <a:ext cx="3289364" cy="2455363"/>
          </a:xfrm>
          <a:prstGeom prst="rect">
            <a:avLst/>
          </a:prstGeom>
        </p:spPr>
      </p:pic>
      <p:pic>
        <p:nvPicPr>
          <p:cNvPr id="2" name="Picture 4" descr="A picture containing grass, outdoor, person, person&#10;&#10;Description automatically generated">
            <a:extLst>
              <a:ext uri="{FF2B5EF4-FFF2-40B4-BE49-F238E27FC236}">
                <a16:creationId xmlns:a16="http://schemas.microsoft.com/office/drawing/2014/main" id="{E1480B8B-AF6E-4C9C-B94A-C23A4F643B39}"/>
              </a:ext>
            </a:extLst>
          </p:cNvPr>
          <p:cNvPicPr>
            <a:picLocks noChangeAspect="1"/>
          </p:cNvPicPr>
          <p:nvPr/>
        </p:nvPicPr>
        <p:blipFill>
          <a:blip r:embed="rId5"/>
          <a:stretch>
            <a:fillRect/>
          </a:stretch>
        </p:blipFill>
        <p:spPr>
          <a:xfrm>
            <a:off x="7132859" y="5323874"/>
            <a:ext cx="3288484" cy="1889475"/>
          </a:xfrm>
          <a:prstGeom prst="rect">
            <a:avLst/>
          </a:prstGeom>
        </p:spPr>
      </p:pic>
    </p:spTree>
    <p:extLst>
      <p:ext uri="{BB962C8B-B14F-4D97-AF65-F5344CB8AC3E}">
        <p14:creationId xmlns:p14="http://schemas.microsoft.com/office/powerpoint/2010/main" val="247217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105E-DAFA-4108-8E70-3598EED01382}"/>
              </a:ext>
            </a:extLst>
          </p:cNvPr>
          <p:cNvSpPr>
            <a:spLocks noGrp="1"/>
          </p:cNvSpPr>
          <p:nvPr>
            <p:ph type="title"/>
          </p:nvPr>
        </p:nvSpPr>
        <p:spPr/>
        <p:txBody>
          <a:bodyPr/>
          <a:lstStyle/>
          <a:p>
            <a:r>
              <a:rPr lang="en-GB" dirty="0"/>
              <a:t>Residential</a:t>
            </a:r>
          </a:p>
        </p:txBody>
      </p:sp>
      <p:sp>
        <p:nvSpPr>
          <p:cNvPr id="7" name="Content Placeholder 2">
            <a:extLst>
              <a:ext uri="{FF2B5EF4-FFF2-40B4-BE49-F238E27FC236}">
                <a16:creationId xmlns:a16="http://schemas.microsoft.com/office/drawing/2014/main" id="{6F543FBF-8A9F-4686-97D2-ED17197653C0}"/>
              </a:ext>
            </a:extLst>
          </p:cNvPr>
          <p:cNvSpPr>
            <a:spLocks noGrp="1"/>
          </p:cNvSpPr>
          <p:nvPr>
            <p:ph idx="1"/>
          </p:nvPr>
        </p:nvSpPr>
        <p:spPr>
          <a:xfrm>
            <a:off x="454280" y="2041499"/>
            <a:ext cx="5343235" cy="4912942"/>
          </a:xfrm>
        </p:spPr>
        <p:txBody>
          <a:bodyPr vert="horz" lIns="0" tIns="0" rIns="0" bIns="0" rtlCol="0" anchor="t">
            <a:noAutofit/>
          </a:bodyPr>
          <a:lstStyle/>
          <a:p>
            <a:r>
              <a:rPr lang="en-GB" sz="1700" b="1" dirty="0"/>
              <a:t>To achieve your Gold Award, you need to complete an extra section – the Residential. </a:t>
            </a:r>
            <a:endParaRPr lang="en-US" sz="1700">
              <a:cs typeface="Arial"/>
            </a:endParaRPr>
          </a:p>
          <a:p>
            <a:r>
              <a:rPr lang="en-GB" sz="1700"/>
              <a:t>It’s a big, </a:t>
            </a:r>
            <a:r>
              <a:rPr lang="en-GB" sz="1700" dirty="0"/>
              <a:t>exciting and fulfilling experience, spending five days and four nights away from home on a shared activity with people you’ve never met before. </a:t>
            </a:r>
            <a:endParaRPr lang="en-GB" sz="1700" dirty="0">
              <a:cs typeface="Arial"/>
            </a:endParaRPr>
          </a:p>
          <a:p>
            <a:r>
              <a:rPr lang="en-GB" sz="1700" dirty="0"/>
              <a:t>From learning to snowboard in Scotland to helping at a children’s camp, there are lots of exciting possibilities to get involved with — both in the UK and abroad. </a:t>
            </a:r>
            <a:endParaRPr lang="en-GB" sz="1700" dirty="0">
              <a:cs typeface="Arial"/>
            </a:endParaRPr>
          </a:p>
          <a:p>
            <a:r>
              <a:rPr lang="en-GB" sz="1700" dirty="0"/>
              <a:t>You’ll learn how to work with people from different backgrounds and build confidence staying in new environments. </a:t>
            </a:r>
            <a:endParaRPr lang="en-GB" sz="1700" dirty="0">
              <a:cs typeface="Arial"/>
            </a:endParaRPr>
          </a:p>
          <a:p>
            <a:r>
              <a:rPr lang="en-GB" sz="1700"/>
              <a:t>You may want to build on a talent you’ve </a:t>
            </a:r>
            <a:r>
              <a:rPr lang="en-GB" sz="1700" dirty="0"/>
              <a:t>developed in another section, learn something completely new on an intensive course or do something to help others.</a:t>
            </a:r>
            <a:endParaRPr lang="en-GB" sz="1700" dirty="0">
              <a:cs typeface="Arial"/>
            </a:endParaRPr>
          </a:p>
        </p:txBody>
      </p:sp>
      <p:sp>
        <p:nvSpPr>
          <p:cNvPr id="4" name="Date Placeholder 3">
            <a:extLst>
              <a:ext uri="{FF2B5EF4-FFF2-40B4-BE49-F238E27FC236}">
                <a16:creationId xmlns:a16="http://schemas.microsoft.com/office/drawing/2014/main" id="{6C5AFC8E-F9DD-46CC-BF90-089FC5CB444A}"/>
              </a:ext>
            </a:extLst>
          </p:cNvPr>
          <p:cNvSpPr>
            <a:spLocks noGrp="1"/>
          </p:cNvSpPr>
          <p:nvPr>
            <p:ph type="dt" sz="half" idx="10"/>
          </p:nvPr>
        </p:nvSpPr>
        <p:spPr/>
        <p:txBody>
          <a:bodyPr/>
          <a:lstStyle/>
          <a:p>
            <a:r>
              <a:rPr lang="en-US"/>
              <a:t>23 March 2018</a:t>
            </a:r>
            <a:endParaRPr lang="en-GB" dirty="0"/>
          </a:p>
        </p:txBody>
      </p:sp>
      <p:sp>
        <p:nvSpPr>
          <p:cNvPr id="10" name="Subtitle 2">
            <a:extLst>
              <a:ext uri="{FF2B5EF4-FFF2-40B4-BE49-F238E27FC236}">
                <a16:creationId xmlns:a16="http://schemas.microsoft.com/office/drawing/2014/main" id="{7BC22A2A-C05F-F847-9950-0FD18B41073A}"/>
              </a:ext>
            </a:extLst>
          </p:cNvPr>
          <p:cNvSpPr txBox="1">
            <a:spLocks/>
          </p:cNvSpPr>
          <p:nvPr/>
        </p:nvSpPr>
        <p:spPr>
          <a:xfrm>
            <a:off x="567506" y="511791"/>
            <a:ext cx="898853" cy="311866"/>
          </a:xfrm>
          <a:prstGeom prst="rect">
            <a:avLst/>
          </a:prstGeom>
        </p:spPr>
        <p:txBody>
          <a:bodyPr lIns="0" tIns="0" rIns="0" bIns="0"/>
          <a:lstStyle>
            <a:lvl1pPr marL="0" indent="0" algn="l" defTabSz="1007943" rtl="0" eaLnBrk="1" latinLnBrk="0" hangingPunct="1">
              <a:lnSpc>
                <a:spcPct val="110000"/>
              </a:lnSpc>
              <a:spcBef>
                <a:spcPts val="0"/>
              </a:spcBef>
              <a:spcAft>
                <a:spcPts val="1800"/>
              </a:spcAft>
              <a:buFont typeface="Arial" panose="020B0604020202020204" pitchFamily="34" charset="0"/>
              <a:buNone/>
              <a:defRPr sz="1800" kern="1200" baseline="0">
                <a:solidFill>
                  <a:schemeClr val="bg2">
                    <a:lumMod val="25000"/>
                  </a:schemeClr>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600" b="1" kern="1200">
                <a:solidFill>
                  <a:schemeClr val="tx2"/>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300" b="1" kern="1200">
                <a:solidFill>
                  <a:schemeClr val="tx2"/>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2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2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2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b="1" i="0" baseline="0" dirty="0">
                <a:solidFill>
                  <a:schemeClr val="accent1"/>
                </a:solidFill>
              </a:rPr>
              <a:t>GOLD</a:t>
            </a:r>
          </a:p>
        </p:txBody>
      </p:sp>
      <p:pic>
        <p:nvPicPr>
          <p:cNvPr id="6" name="Picture 5" descr="A picture containing person, outdoor, holding, building&#10;&#10;Description automatically generated">
            <a:extLst>
              <a:ext uri="{FF2B5EF4-FFF2-40B4-BE49-F238E27FC236}">
                <a16:creationId xmlns:a16="http://schemas.microsoft.com/office/drawing/2014/main" id="{7F433351-1304-4FA3-AC94-7F674F616756}"/>
              </a:ext>
            </a:extLst>
          </p:cNvPr>
          <p:cNvPicPr>
            <a:picLocks noChangeAspect="1"/>
          </p:cNvPicPr>
          <p:nvPr/>
        </p:nvPicPr>
        <p:blipFill rotWithShape="1">
          <a:blip r:embed="rId2">
            <a:extLst>
              <a:ext uri="{28A0092B-C50C-407E-A947-70E740481C1C}">
                <a14:useLocalDpi xmlns:a14="http://schemas.microsoft.com/office/drawing/2010/main" val="0"/>
              </a:ext>
            </a:extLst>
          </a:blip>
          <a:srcRect l="3418" r="16881"/>
          <a:stretch/>
        </p:blipFill>
        <p:spPr>
          <a:xfrm>
            <a:off x="6276110" y="2134942"/>
            <a:ext cx="3704353" cy="4719997"/>
          </a:xfrm>
          <a:prstGeom prst="rect">
            <a:avLst/>
          </a:prstGeom>
        </p:spPr>
      </p:pic>
    </p:spTree>
    <p:extLst>
      <p:ext uri="{BB962C8B-B14F-4D97-AF65-F5344CB8AC3E}">
        <p14:creationId xmlns:p14="http://schemas.microsoft.com/office/powerpoint/2010/main" val="2396645940"/>
      </p:ext>
    </p:extLst>
  </p:cSld>
  <p:clrMapOvr>
    <a:masterClrMapping/>
  </p:clrMapOvr>
</p:sld>
</file>

<file path=ppt/theme/theme1.xml><?xml version="1.0" encoding="utf-8"?>
<a:theme xmlns:a="http://schemas.openxmlformats.org/drawingml/2006/main" name="DofE Purple+Green">
  <a:themeElements>
    <a:clrScheme name="DofE 2018 Purple+Green">
      <a:dk1>
        <a:srgbClr val="000000"/>
      </a:dk1>
      <a:lt1>
        <a:srgbClr val="FFFFFF"/>
      </a:lt1>
      <a:dk2>
        <a:srgbClr val="8400C6"/>
      </a:dk2>
      <a:lt2>
        <a:srgbClr val="F2F2F2"/>
      </a:lt2>
      <a:accent1>
        <a:srgbClr val="68F7B3"/>
      </a:accent1>
      <a:accent2>
        <a:srgbClr val="02269E"/>
      </a:accent2>
      <a:accent3>
        <a:srgbClr val="1D3163"/>
      </a:accent3>
      <a:accent4>
        <a:srgbClr val="FF6586"/>
      </a:accent4>
      <a:accent5>
        <a:srgbClr val="FEC665"/>
      </a:accent5>
      <a:accent6>
        <a:srgbClr val="F82D9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b="1" i="0" baseline="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AE55D025-913A-364E-8E5D-48DD81F01255}"/>
    </a:ext>
  </a:extLst>
</a:theme>
</file>

<file path=ppt/theme/theme2.xml><?xml version="1.0" encoding="utf-8"?>
<a:theme xmlns:a="http://schemas.openxmlformats.org/drawingml/2006/main" name="DofE Navy+Salmon">
  <a:themeElements>
    <a:clrScheme name="DofE 2018 Navy+Salmon">
      <a:dk1>
        <a:srgbClr val="000000"/>
      </a:dk1>
      <a:lt1>
        <a:srgbClr val="FFFFFF"/>
      </a:lt1>
      <a:dk2>
        <a:srgbClr val="1D3163"/>
      </a:dk2>
      <a:lt2>
        <a:srgbClr val="F2F2F2"/>
      </a:lt2>
      <a:accent1>
        <a:srgbClr val="FF6586"/>
      </a:accent1>
      <a:accent2>
        <a:srgbClr val="02269E"/>
      </a:accent2>
      <a:accent3>
        <a:srgbClr val="8400C6"/>
      </a:accent3>
      <a:accent4>
        <a:srgbClr val="68F7B3"/>
      </a:accent4>
      <a:accent5>
        <a:srgbClr val="FEC665"/>
      </a:accent5>
      <a:accent6>
        <a:srgbClr val="F82D9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EE42F364-D3B2-F84D-A206-713341A428E7}"/>
    </a:ext>
  </a:extLst>
</a:theme>
</file>

<file path=ppt/theme/theme3.xml><?xml version="1.0" encoding="utf-8"?>
<a:theme xmlns:a="http://schemas.openxmlformats.org/drawingml/2006/main" name="DofE Blue+Green">
  <a:themeElements>
    <a:clrScheme name="DofE 2018 Blue+Green">
      <a:dk1>
        <a:srgbClr val="000000"/>
      </a:dk1>
      <a:lt1>
        <a:srgbClr val="FFFFFF"/>
      </a:lt1>
      <a:dk2>
        <a:srgbClr val="02269E"/>
      </a:dk2>
      <a:lt2>
        <a:srgbClr val="F2F2F2"/>
      </a:lt2>
      <a:accent1>
        <a:srgbClr val="68F7B3"/>
      </a:accent1>
      <a:accent2>
        <a:srgbClr val="8400C6"/>
      </a:accent2>
      <a:accent3>
        <a:srgbClr val="1D3163"/>
      </a:accent3>
      <a:accent4>
        <a:srgbClr val="FF6586"/>
      </a:accent4>
      <a:accent5>
        <a:srgbClr val="FEC665"/>
      </a:accent5>
      <a:accent6>
        <a:srgbClr val="F82D9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47713998-87B9-B341-AE60-804AD0612B8D}"/>
    </a:ext>
  </a:extLst>
</a:theme>
</file>

<file path=ppt/theme/theme4.xml><?xml version="1.0" encoding="utf-8"?>
<a:theme xmlns:a="http://schemas.openxmlformats.org/drawingml/2006/main" name="DofE Yellow+Pink">
  <a:themeElements>
    <a:clrScheme name="DofE 2018 Yellow+Pink">
      <a:dk1>
        <a:srgbClr val="000000"/>
      </a:dk1>
      <a:lt1>
        <a:srgbClr val="FFFFFF"/>
      </a:lt1>
      <a:dk2>
        <a:srgbClr val="FEC665"/>
      </a:dk2>
      <a:lt2>
        <a:srgbClr val="F2F2F2"/>
      </a:lt2>
      <a:accent1>
        <a:srgbClr val="F82D9F"/>
      </a:accent1>
      <a:accent2>
        <a:srgbClr val="02269E"/>
      </a:accent2>
      <a:accent3>
        <a:srgbClr val="1D3163"/>
      </a:accent3>
      <a:accent4>
        <a:srgbClr val="FF6586"/>
      </a:accent4>
      <a:accent5>
        <a:srgbClr val="8400C6"/>
      </a:accent5>
      <a:accent6>
        <a:srgbClr val="68F7B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custClrLst>
    <a:custClr name="DofE Purple">
      <a:srgbClr val="8400C6"/>
    </a:custClr>
    <a:custClr name="Purple 80%">
      <a:srgbClr val="9D33D1"/>
    </a:custClr>
    <a:custClr name="Purple 60%">
      <a:srgbClr val="B566DD"/>
    </a:custClr>
    <a:custClr name="Purple 40%">
      <a:srgbClr val="CE99E8"/>
    </a:custClr>
    <a:custClr name="Purple 20%">
      <a:srgbClr val="E6CCF4"/>
    </a:custClr>
    <a:custClr name="DofE Green">
      <a:srgbClr val="68F7B3"/>
    </a:custClr>
    <a:custClr name="Green 80%">
      <a:srgbClr val="86F9C2"/>
    </a:custClr>
    <a:custClr name="Green 60%">
      <a:srgbClr val="A4FAD1"/>
    </a:custClr>
    <a:custClr name="Green 40%">
      <a:srgbClr val="C3FCE1"/>
    </a:custClr>
    <a:custClr name="Green 20%">
      <a:srgbClr val="E1FDF0"/>
    </a:custClr>
    <a:custClr name="DofE Blue">
      <a:srgbClr val="02269E"/>
    </a:custClr>
    <a:custClr name="Blue 80%">
      <a:srgbClr val="3551B1"/>
    </a:custClr>
    <a:custClr name="Blue 60%">
      <a:srgbClr val="677DC5"/>
    </a:custClr>
    <a:custClr name="Blue 40%">
      <a:srgbClr val="9AA8D8"/>
    </a:custClr>
    <a:custClr name="Blue 20%">
      <a:srgbClr val="CCD4EC"/>
    </a:custClr>
    <a:custClr name="DofE Navy">
      <a:srgbClr val="1D3163"/>
    </a:custClr>
    <a:custClr name="Navy 80%">
      <a:srgbClr val="4A5A82"/>
    </a:custClr>
    <a:custClr name="Navy 60%">
      <a:srgbClr val="7783A1"/>
    </a:custClr>
    <a:custClr name="Navy 40%">
      <a:srgbClr val="A5ADC1"/>
    </a:custClr>
    <a:custClr name="Navy 20%">
      <a:srgbClr val="D2D6E0"/>
    </a:custClr>
    <a:custClr name="DofE Salmon">
      <a:srgbClr val="FF6586"/>
    </a:custClr>
    <a:custClr name="Salmon 80%">
      <a:srgbClr val="FF849E"/>
    </a:custClr>
    <a:custClr name="Salmon 60%">
      <a:srgbClr val="FFA3B6"/>
    </a:custClr>
    <a:custClr name="Salmon 40%">
      <a:srgbClr val="FFC1CF"/>
    </a:custClr>
    <a:custClr name="Salmon 20%">
      <a:srgbClr val="FFE0E7"/>
    </a:custClr>
    <a:custClr name="DofE Yellow">
      <a:srgbClr val="FEC665"/>
    </a:custClr>
    <a:custClr name="Yellow 80%">
      <a:srgbClr val="FED184"/>
    </a:custClr>
    <a:custClr name="Yellow 60%">
      <a:srgbClr val="FEDDA3"/>
    </a:custClr>
    <a:custClr name="Yellow 40%">
      <a:srgbClr val="FFE8C1"/>
    </a:custClr>
    <a:custClr name="Yellow 20%">
      <a:srgbClr val="FFF4E0"/>
    </a:custClr>
    <a:custClr name="DofE Pink">
      <a:srgbClr val="F82D9F"/>
    </a:custClr>
    <a:custClr name="Pink 80%">
      <a:srgbClr val="F957B2"/>
    </a:custClr>
    <a:custClr name="Pink 60%">
      <a:srgbClr val="FB81C5"/>
    </a:custClr>
    <a:custClr name="Pink 40%">
      <a:srgbClr val="FCABD9"/>
    </a:custClr>
    <a:custClr name="Pink 20%">
      <a:srgbClr val="FED5EC"/>
    </a:custClr>
  </a:custClrLst>
  <a:extLst>
    <a:ext uri="{05A4C25C-085E-4340-85A3-A5531E510DB2}">
      <thm15:themeFamily xmlns:thm15="http://schemas.microsoft.com/office/thememl/2012/main" name="DofE Presentation - Landscape" id="{FE485D7E-D67B-964C-94AF-E509B657084C}" vid="{A8AABAB6-033A-9440-BBD2-481ECAF7A1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384DFEA320574C8AC99B6B918584C0" ma:contentTypeVersion="11" ma:contentTypeDescription="Create a new document." ma:contentTypeScope="" ma:versionID="5da4c73f68ccd9528ec0dffae8b0303c">
  <xsd:schema xmlns:xsd="http://www.w3.org/2001/XMLSchema" xmlns:xs="http://www.w3.org/2001/XMLSchema" xmlns:p="http://schemas.microsoft.com/office/2006/metadata/properties" xmlns:ns2="fcd19bee-0caf-49f9-b91c-7c4bf7df503d" xmlns:ns3="2f6786c9-f930-4c11-830f-026addb6655c" targetNamespace="http://schemas.microsoft.com/office/2006/metadata/properties" ma:root="true" ma:fieldsID="8492222a0d258baf8e40bf5ed578d1e2" ns2:_="" ns3:_="">
    <xsd:import namespace="fcd19bee-0caf-49f9-b91c-7c4bf7df503d"/>
    <xsd:import namespace="2f6786c9-f930-4c11-830f-026addb665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19bee-0caf-49f9-b91c-7c4bf7df50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786c9-f930-4c11-830f-026addb665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2BBBB3-3957-4406-8E0C-93CEAE5F9290}">
  <ds:schemaRefs>
    <ds:schemaRef ds:uri="http://schemas.microsoft.com/sharepoint/v3/contenttype/forms"/>
  </ds:schemaRefs>
</ds:datastoreItem>
</file>

<file path=customXml/itemProps2.xml><?xml version="1.0" encoding="utf-8"?>
<ds:datastoreItem xmlns:ds="http://schemas.openxmlformats.org/officeDocument/2006/customXml" ds:itemID="{02B6AA6B-8381-4AE2-9634-830756A5E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19bee-0caf-49f9-b91c-7c4bf7df503d"/>
    <ds:schemaRef ds:uri="2f6786c9-f930-4c11-830f-026addb66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1F00B9-9259-4726-80E3-BE5407DAC1F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DofE Purple+Green</Template>
  <TotalTime>2311</TotalTime>
  <Words>981</Words>
  <Application>Microsoft Office PowerPoint</Application>
  <PresentationFormat>Custom</PresentationFormat>
  <Paragraphs>105</Paragraphs>
  <Slides>12</Slides>
  <Notes>11</Notes>
  <HiddenSlides>0</HiddenSlides>
  <MMClips>1</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DofE Purple+Green</vt:lpstr>
      <vt:lpstr>DofE Navy+Salmon</vt:lpstr>
      <vt:lpstr>DofE Blue+Green</vt:lpstr>
      <vt:lpstr>DofE Yellow+Pink</vt:lpstr>
      <vt:lpstr>Start your Gold DofE</vt:lpstr>
      <vt:lpstr>What is the DofE?</vt:lpstr>
      <vt:lpstr>What is the DofE?</vt:lpstr>
      <vt:lpstr>How do I choose my activities?</vt:lpstr>
      <vt:lpstr>Volunteering</vt:lpstr>
      <vt:lpstr>Physical</vt:lpstr>
      <vt:lpstr>Skills</vt:lpstr>
      <vt:lpstr>Expedition</vt:lpstr>
      <vt:lpstr>Residential</vt:lpstr>
      <vt:lpstr>Why do your DofE?</vt:lpstr>
      <vt:lpstr>Your DofE and COVID-19</vt:lpstr>
      <vt:lpstr>Start your DofE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layout</dc:title>
  <dc:creator>Ben Jory</dc:creator>
  <cp:lastModifiedBy>Katie Bamber</cp:lastModifiedBy>
  <cp:revision>263</cp:revision>
  <dcterms:created xsi:type="dcterms:W3CDTF">2018-06-04T15:43:45Z</dcterms:created>
  <dcterms:modified xsi:type="dcterms:W3CDTF">2020-07-17T16:02:52Z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0x0101006D384DFEA320574C8AC99B6B918584C0</vt:lpwstr>
  </property>
</Properties>
</file>