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8" r:id="rId6"/>
    <p:sldMasterId id="2147483678" r:id="rId7"/>
  </p:sldMasterIdLst>
  <p:notesMasterIdLst>
    <p:notesMasterId r:id="rId19"/>
  </p:notesMasterIdLst>
  <p:sldIdLst>
    <p:sldId id="269" r:id="rId8"/>
    <p:sldId id="273" r:id="rId9"/>
    <p:sldId id="324" r:id="rId10"/>
    <p:sldId id="274" r:id="rId11"/>
    <p:sldId id="326" r:id="rId12"/>
    <p:sldId id="325" r:id="rId13"/>
    <p:sldId id="328" r:id="rId14"/>
    <p:sldId id="330" r:id="rId15"/>
    <p:sldId id="331" r:id="rId16"/>
    <p:sldId id="329" r:id="rId17"/>
    <p:sldId id="322" r:id="rId18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DB2"/>
    <a:srgbClr val="AA5139"/>
    <a:srgbClr val="EE2651"/>
    <a:srgbClr val="FFD820"/>
    <a:srgbClr val="00AEEF"/>
    <a:srgbClr val="82C55B"/>
    <a:srgbClr val="1D3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C07B0-7BEE-4E4E-82D5-55DDA18F4F29}" v="2" dt="2020-08-11T10:51:44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86957" autoAdjust="0"/>
  </p:normalViewPr>
  <p:slideViewPr>
    <p:cSldViewPr snapToGrid="0">
      <p:cViewPr varScale="1">
        <p:scale>
          <a:sx n="65" d="100"/>
          <a:sy n="65" d="100"/>
        </p:scale>
        <p:origin x="996" y="78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-26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76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Bamber" userId="9b082070-57f5-4f86-9282-fd2f840d746c" providerId="ADAL" clId="{B2E329DA-8ED0-4C07-86A7-D85EE6AD009C}"/>
    <pc:docChg chg="modSld">
      <pc:chgData name="Katie Bamber" userId="9b082070-57f5-4f86-9282-fd2f840d746c" providerId="ADAL" clId="{B2E329DA-8ED0-4C07-86A7-D85EE6AD009C}" dt="2020-07-20T10:58:09.572" v="20" actId="1038"/>
      <pc:docMkLst>
        <pc:docMk/>
      </pc:docMkLst>
      <pc:sldChg chg="modSp">
        <pc:chgData name="Katie Bamber" userId="9b082070-57f5-4f86-9282-fd2f840d746c" providerId="ADAL" clId="{B2E329DA-8ED0-4C07-86A7-D85EE6AD009C}" dt="2020-07-20T10:58:09.572" v="20" actId="1038"/>
        <pc:sldMkLst>
          <pc:docMk/>
          <pc:sldMk cId="1110779422" sldId="329"/>
        </pc:sldMkLst>
        <pc:spChg chg="mod">
          <ac:chgData name="Katie Bamber" userId="9b082070-57f5-4f86-9282-fd2f840d746c" providerId="ADAL" clId="{B2E329DA-8ED0-4C07-86A7-D85EE6AD009C}" dt="2020-07-20T10:57:53.326" v="0" actId="14100"/>
          <ac:spMkLst>
            <pc:docMk/>
            <pc:sldMk cId="1110779422" sldId="329"/>
            <ac:spMk id="8" creationId="{5E28EFD6-BD3F-4F5A-9AF2-E42F1E8EF79D}"/>
          </ac:spMkLst>
        </pc:spChg>
        <pc:spChg chg="mod">
          <ac:chgData name="Katie Bamber" userId="9b082070-57f5-4f86-9282-fd2f840d746c" providerId="ADAL" clId="{B2E329DA-8ED0-4C07-86A7-D85EE6AD009C}" dt="2020-07-20T10:58:09.572" v="20" actId="1038"/>
          <ac:spMkLst>
            <pc:docMk/>
            <pc:sldMk cId="1110779422" sldId="329"/>
            <ac:spMk id="10" creationId="{799816EB-7C28-418A-A4E4-B02B27CF6731}"/>
          </ac:spMkLst>
        </pc:spChg>
        <pc:spChg chg="mod">
          <ac:chgData name="Katie Bamber" userId="9b082070-57f5-4f86-9282-fd2f840d746c" providerId="ADAL" clId="{B2E329DA-8ED0-4C07-86A7-D85EE6AD009C}" dt="2020-07-20T10:58:02.642" v="10" actId="1038"/>
          <ac:spMkLst>
            <pc:docMk/>
            <pc:sldMk cId="1110779422" sldId="329"/>
            <ac:spMk id="12" creationId="{1AFE3DCB-51B7-46E3-A4B9-7897A27C5C23}"/>
          </ac:spMkLst>
        </pc:spChg>
        <pc:picChg chg="mod">
          <ac:chgData name="Katie Bamber" userId="9b082070-57f5-4f86-9282-fd2f840d746c" providerId="ADAL" clId="{B2E329DA-8ED0-4C07-86A7-D85EE6AD009C}" dt="2020-07-20T10:57:58.128" v="5" actId="1038"/>
          <ac:picMkLst>
            <pc:docMk/>
            <pc:sldMk cId="1110779422" sldId="329"/>
            <ac:picMk id="6" creationId="{5CADC37F-4CB6-4682-9B51-0E515FFE90A8}"/>
          </ac:picMkLst>
        </pc:picChg>
        <pc:picChg chg="mod">
          <ac:chgData name="Katie Bamber" userId="9b082070-57f5-4f86-9282-fd2f840d746c" providerId="ADAL" clId="{B2E329DA-8ED0-4C07-86A7-D85EE6AD009C}" dt="2020-07-20T10:58:05.243" v="15" actId="1038"/>
          <ac:picMkLst>
            <pc:docMk/>
            <pc:sldMk cId="1110779422" sldId="329"/>
            <ac:picMk id="11" creationId="{2A18AE98-38B7-428C-A633-0499A907E52A}"/>
          </ac:picMkLst>
        </pc:picChg>
      </pc:sldChg>
    </pc:docChg>
  </pc:docChgLst>
  <pc:docChgLst>
    <pc:chgData name="Katie Bamber" userId="9b082070-57f5-4f86-9282-fd2f840d746c" providerId="ADAL" clId="{93CF85E3-5450-4564-B7A5-AB3D272FBEC3}"/>
    <pc:docChg chg="undo custSel addSld delSld modSld sldOrd">
      <pc:chgData name="Katie Bamber" userId="9b082070-57f5-4f86-9282-fd2f840d746c" providerId="ADAL" clId="{93CF85E3-5450-4564-B7A5-AB3D272FBEC3}" dt="2020-07-09T14:17:30.236" v="2734" actId="14100"/>
      <pc:docMkLst>
        <pc:docMk/>
      </pc:docMkLst>
      <pc:sldChg chg="delSp modSp">
        <pc:chgData name="Katie Bamber" userId="9b082070-57f5-4f86-9282-fd2f840d746c" providerId="ADAL" clId="{93CF85E3-5450-4564-B7A5-AB3D272FBEC3}" dt="2020-07-09T13:53:43.698" v="440" actId="20577"/>
        <pc:sldMkLst>
          <pc:docMk/>
          <pc:sldMk cId="991127919" sldId="273"/>
        </pc:sldMkLst>
        <pc:spChg chg="mod">
          <ac:chgData name="Katie Bamber" userId="9b082070-57f5-4f86-9282-fd2f840d746c" providerId="ADAL" clId="{93CF85E3-5450-4564-B7A5-AB3D272FBEC3}" dt="2020-07-09T13:53:43.698" v="440" actId="20577"/>
          <ac:spMkLst>
            <pc:docMk/>
            <pc:sldMk cId="991127919" sldId="273"/>
            <ac:spMk id="3" creationId="{00000000-0000-0000-0000-000000000000}"/>
          </ac:spMkLst>
        </pc:spChg>
        <pc:spChg chg="del">
          <ac:chgData name="Katie Bamber" userId="9b082070-57f5-4f86-9282-fd2f840d746c" providerId="ADAL" clId="{93CF85E3-5450-4564-B7A5-AB3D272FBEC3}" dt="2020-07-09T13:38:52.018" v="140" actId="478"/>
          <ac:spMkLst>
            <pc:docMk/>
            <pc:sldMk cId="991127919" sldId="273"/>
            <ac:spMk id="4" creationId="{00000000-0000-0000-0000-000000000000}"/>
          </ac:spMkLst>
        </pc:spChg>
        <pc:picChg chg="mod">
          <ac:chgData name="Katie Bamber" userId="9b082070-57f5-4f86-9282-fd2f840d746c" providerId="ADAL" clId="{93CF85E3-5450-4564-B7A5-AB3D272FBEC3}" dt="2020-07-09T13:39:08.038" v="145" actId="1076"/>
          <ac:picMkLst>
            <pc:docMk/>
            <pc:sldMk cId="991127919" sldId="273"/>
            <ac:picMk id="7" creationId="{EC143F3B-E7F5-BF49-93B2-18CA05B7D9E4}"/>
          </ac:picMkLst>
        </pc:picChg>
      </pc:sldChg>
      <pc:sldChg chg="delSp modSp">
        <pc:chgData name="Katie Bamber" userId="9b082070-57f5-4f86-9282-fd2f840d746c" providerId="ADAL" clId="{93CF85E3-5450-4564-B7A5-AB3D272FBEC3}" dt="2020-07-09T14:17:30.236" v="2734" actId="14100"/>
        <pc:sldMkLst>
          <pc:docMk/>
          <pc:sldMk cId="2124763918" sldId="274"/>
        </pc:sldMkLst>
        <pc:spChg chg="mod">
          <ac:chgData name="Katie Bamber" userId="9b082070-57f5-4f86-9282-fd2f840d746c" providerId="ADAL" clId="{93CF85E3-5450-4564-B7A5-AB3D272FBEC3}" dt="2020-07-09T14:17:30.236" v="2734" actId="14100"/>
          <ac:spMkLst>
            <pc:docMk/>
            <pc:sldMk cId="2124763918" sldId="274"/>
            <ac:spMk id="3" creationId="{00000000-0000-0000-0000-000000000000}"/>
          </ac:spMkLst>
        </pc:spChg>
        <pc:spChg chg="del mod">
          <ac:chgData name="Katie Bamber" userId="9b082070-57f5-4f86-9282-fd2f840d746c" providerId="ADAL" clId="{93CF85E3-5450-4564-B7A5-AB3D272FBEC3}" dt="2020-07-09T13:54:15.473" v="444" actId="478"/>
          <ac:spMkLst>
            <pc:docMk/>
            <pc:sldMk cId="2124763918" sldId="274"/>
            <ac:spMk id="4" creationId="{00000000-0000-0000-0000-000000000000}"/>
          </ac:spMkLst>
        </pc:spChg>
        <pc:grpChg chg="del">
          <ac:chgData name="Katie Bamber" userId="9b082070-57f5-4f86-9282-fd2f840d746c" providerId="ADAL" clId="{93CF85E3-5450-4564-B7A5-AB3D272FBEC3}" dt="2020-07-09T13:54:08.117" v="441" actId="478"/>
          <ac:grpSpMkLst>
            <pc:docMk/>
            <pc:sldMk cId="2124763918" sldId="274"/>
            <ac:grpSpMk id="15" creationId="{500C6D94-55BA-8A4D-8112-EFE4FB31FAE2}"/>
          </ac:grpSpMkLst>
        </pc:grpChg>
        <pc:picChg chg="del">
          <ac:chgData name="Katie Bamber" userId="9b082070-57f5-4f86-9282-fd2f840d746c" providerId="ADAL" clId="{93CF85E3-5450-4564-B7A5-AB3D272FBEC3}" dt="2020-07-09T13:54:09.910" v="442" actId="478"/>
          <ac:picMkLst>
            <pc:docMk/>
            <pc:sldMk cId="2124763918" sldId="274"/>
            <ac:picMk id="6" creationId="{C506D530-14E1-4784-8080-856E87874C71}"/>
          </ac:picMkLst>
        </pc:picChg>
        <pc:picChg chg="mod">
          <ac:chgData name="Katie Bamber" userId="9b082070-57f5-4f86-9282-fd2f840d746c" providerId="ADAL" clId="{93CF85E3-5450-4564-B7A5-AB3D272FBEC3}" dt="2020-07-09T13:39:50.461" v="147" actId="14100"/>
          <ac:picMkLst>
            <pc:docMk/>
            <pc:sldMk cId="2124763918" sldId="274"/>
            <ac:picMk id="8" creationId="{41EF7DE3-7D4F-954E-8BF0-709C3356C1DA}"/>
          </ac:picMkLst>
        </pc:picChg>
        <pc:picChg chg="mod">
          <ac:chgData name="Katie Bamber" userId="9b082070-57f5-4f86-9282-fd2f840d746c" providerId="ADAL" clId="{93CF85E3-5450-4564-B7A5-AB3D272FBEC3}" dt="2020-07-09T14:17:29.741" v="2733" actId="1076"/>
          <ac:picMkLst>
            <pc:docMk/>
            <pc:sldMk cId="2124763918" sldId="274"/>
            <ac:picMk id="13" creationId="{C27B29DD-D96C-4C4F-BFC7-824518333FFC}"/>
          </ac:picMkLst>
        </pc:picChg>
      </pc:sldChg>
      <pc:sldChg chg="modSp">
        <pc:chgData name="Katie Bamber" userId="9b082070-57f5-4f86-9282-fd2f840d746c" providerId="ADAL" clId="{93CF85E3-5450-4564-B7A5-AB3D272FBEC3}" dt="2020-07-09T13:57:23.364" v="471" actId="114"/>
        <pc:sldMkLst>
          <pc:docMk/>
          <pc:sldMk cId="1068545630" sldId="314"/>
        </pc:sldMkLst>
        <pc:spChg chg="mod">
          <ac:chgData name="Katie Bamber" userId="9b082070-57f5-4f86-9282-fd2f840d746c" providerId="ADAL" clId="{93CF85E3-5450-4564-B7A5-AB3D272FBEC3}" dt="2020-07-09T13:52:41.676" v="432" actId="20577"/>
          <ac:spMkLst>
            <pc:docMk/>
            <pc:sldMk cId="1068545630" sldId="314"/>
            <ac:spMk id="3" creationId="{00000000-0000-0000-0000-000000000000}"/>
          </ac:spMkLst>
        </pc:spChg>
        <pc:spChg chg="mod">
          <ac:chgData name="Katie Bamber" userId="9b082070-57f5-4f86-9282-fd2f840d746c" providerId="ADAL" clId="{93CF85E3-5450-4564-B7A5-AB3D272FBEC3}" dt="2020-07-09T13:57:18.285" v="470" actId="114"/>
          <ac:spMkLst>
            <pc:docMk/>
            <pc:sldMk cId="1068545630" sldId="314"/>
            <ac:spMk id="7" creationId="{17BF220F-A070-D540-BBE8-172048AF9190}"/>
          </ac:spMkLst>
        </pc:spChg>
        <pc:spChg chg="mod">
          <ac:chgData name="Katie Bamber" userId="9b082070-57f5-4f86-9282-fd2f840d746c" providerId="ADAL" clId="{93CF85E3-5450-4564-B7A5-AB3D272FBEC3}" dt="2020-07-09T13:57:23.364" v="471" actId="114"/>
          <ac:spMkLst>
            <pc:docMk/>
            <pc:sldMk cId="1068545630" sldId="314"/>
            <ac:spMk id="9" creationId="{12959A66-BCCC-6542-B260-82D1AE374B3D}"/>
          </ac:spMkLst>
        </pc:spChg>
        <pc:picChg chg="mod">
          <ac:chgData name="Katie Bamber" userId="9b082070-57f5-4f86-9282-fd2f840d746c" providerId="ADAL" clId="{93CF85E3-5450-4564-B7A5-AB3D272FBEC3}" dt="2020-07-09T13:52:14.684" v="388" actId="1036"/>
          <ac:picMkLst>
            <pc:docMk/>
            <pc:sldMk cId="1068545630" sldId="314"/>
            <ac:picMk id="10" creationId="{435508E7-C4E1-4094-9041-62C07B71C39E}"/>
          </ac:picMkLst>
        </pc:picChg>
      </pc:sldChg>
      <pc:sldChg chg="modSp">
        <pc:chgData name="Katie Bamber" userId="9b082070-57f5-4f86-9282-fd2f840d746c" providerId="ADAL" clId="{93CF85E3-5450-4564-B7A5-AB3D272FBEC3}" dt="2020-07-09T14:00:29.120" v="698" actId="14100"/>
        <pc:sldMkLst>
          <pc:docMk/>
          <pc:sldMk cId="1000589038" sldId="322"/>
        </pc:sldMkLst>
        <pc:spChg chg="mod">
          <ac:chgData name="Katie Bamber" userId="9b082070-57f5-4f86-9282-fd2f840d746c" providerId="ADAL" clId="{93CF85E3-5450-4564-B7A5-AB3D272FBEC3}" dt="2020-07-09T14:00:29.120" v="698" actId="14100"/>
          <ac:spMkLst>
            <pc:docMk/>
            <pc:sldMk cId="1000589038" sldId="322"/>
            <ac:spMk id="16" creationId="{CC1B6CE8-4A60-5046-A898-BF8F4481C47A}"/>
          </ac:spMkLst>
        </pc:spChg>
      </pc:sldChg>
      <pc:sldChg chg="modSp">
        <pc:chgData name="Katie Bamber" userId="9b082070-57f5-4f86-9282-fd2f840d746c" providerId="ADAL" clId="{93CF85E3-5450-4564-B7A5-AB3D272FBEC3}" dt="2020-07-09T13:56:42.198" v="469" actId="20577"/>
        <pc:sldMkLst>
          <pc:docMk/>
          <pc:sldMk cId="2588555665" sldId="325"/>
        </pc:sldMkLst>
        <pc:spChg chg="mod">
          <ac:chgData name="Katie Bamber" userId="9b082070-57f5-4f86-9282-fd2f840d746c" providerId="ADAL" clId="{93CF85E3-5450-4564-B7A5-AB3D272FBEC3}" dt="2020-07-09T13:56:42.198" v="469" actId="20577"/>
          <ac:spMkLst>
            <pc:docMk/>
            <pc:sldMk cId="2588555665" sldId="325"/>
            <ac:spMk id="4" creationId="{0409F39F-54E9-469D-8139-3D510736BE93}"/>
          </ac:spMkLst>
        </pc:spChg>
        <pc:picChg chg="mod ord">
          <ac:chgData name="Katie Bamber" userId="9b082070-57f5-4f86-9282-fd2f840d746c" providerId="ADAL" clId="{93CF85E3-5450-4564-B7A5-AB3D272FBEC3}" dt="2020-07-09T13:50:37.381" v="358" actId="167"/>
          <ac:picMkLst>
            <pc:docMk/>
            <pc:sldMk cId="2588555665" sldId="325"/>
            <ac:picMk id="9" creationId="{9EF750CD-FF43-4A6C-9F11-A92CED098895}"/>
          </ac:picMkLst>
        </pc:picChg>
        <pc:picChg chg="mod">
          <ac:chgData name="Katie Bamber" userId="9b082070-57f5-4f86-9282-fd2f840d746c" providerId="ADAL" clId="{93CF85E3-5450-4564-B7A5-AB3D272FBEC3}" dt="2020-07-09T13:49:43.160" v="354" actId="14826"/>
          <ac:picMkLst>
            <pc:docMk/>
            <pc:sldMk cId="2588555665" sldId="325"/>
            <ac:picMk id="12" creationId="{675873E4-9C18-494F-A52C-CA7259A7004F}"/>
          </ac:picMkLst>
        </pc:picChg>
      </pc:sldChg>
      <pc:sldChg chg="modSp">
        <pc:chgData name="Katie Bamber" userId="9b082070-57f5-4f86-9282-fd2f840d746c" providerId="ADAL" clId="{93CF85E3-5450-4564-B7A5-AB3D272FBEC3}" dt="2020-07-09T13:47:30.107" v="333" actId="20577"/>
        <pc:sldMkLst>
          <pc:docMk/>
          <pc:sldMk cId="1371041924" sldId="326"/>
        </pc:sldMkLst>
        <pc:spChg chg="mod">
          <ac:chgData name="Katie Bamber" userId="9b082070-57f5-4f86-9282-fd2f840d746c" providerId="ADAL" clId="{93CF85E3-5450-4564-B7A5-AB3D272FBEC3}" dt="2020-07-09T13:45:14.157" v="259" actId="400"/>
          <ac:spMkLst>
            <pc:docMk/>
            <pc:sldMk cId="1371041924" sldId="326"/>
            <ac:spMk id="14" creationId="{B34EBD29-5371-4188-A374-C828D5D4176C}"/>
          </ac:spMkLst>
        </pc:spChg>
        <pc:spChg chg="mod">
          <ac:chgData name="Katie Bamber" userId="9b082070-57f5-4f86-9282-fd2f840d746c" providerId="ADAL" clId="{93CF85E3-5450-4564-B7A5-AB3D272FBEC3}" dt="2020-07-09T13:47:30.107" v="333" actId="20577"/>
          <ac:spMkLst>
            <pc:docMk/>
            <pc:sldMk cId="1371041924" sldId="326"/>
            <ac:spMk id="15" creationId="{302025D4-29F5-419F-BB58-630A9EC82D22}"/>
          </ac:spMkLst>
        </pc:spChg>
        <pc:picChg chg="mod">
          <ac:chgData name="Katie Bamber" userId="9b082070-57f5-4f86-9282-fd2f840d746c" providerId="ADAL" clId="{93CF85E3-5450-4564-B7A5-AB3D272FBEC3}" dt="2020-07-09T13:44:22.703" v="202" actId="1035"/>
          <ac:picMkLst>
            <pc:docMk/>
            <pc:sldMk cId="1371041924" sldId="326"/>
            <ac:picMk id="7" creationId="{8FB267DE-EB6C-43A0-87AC-27B1D46A43AF}"/>
          </ac:picMkLst>
        </pc:picChg>
        <pc:picChg chg="mod">
          <ac:chgData name="Katie Bamber" userId="9b082070-57f5-4f86-9282-fd2f840d746c" providerId="ADAL" clId="{93CF85E3-5450-4564-B7A5-AB3D272FBEC3}" dt="2020-07-09T13:41:59.710" v="184" actId="14100"/>
          <ac:picMkLst>
            <pc:docMk/>
            <pc:sldMk cId="1371041924" sldId="326"/>
            <ac:picMk id="9" creationId="{16C5F775-5615-4C0A-B64A-183ECBCB092C}"/>
          </ac:picMkLst>
        </pc:picChg>
        <pc:picChg chg="mod ord modCrop">
          <ac:chgData name="Katie Bamber" userId="9b082070-57f5-4f86-9282-fd2f840d746c" providerId="ADAL" clId="{93CF85E3-5450-4564-B7A5-AB3D272FBEC3}" dt="2020-07-09T13:44:16.596" v="193" actId="166"/>
          <ac:picMkLst>
            <pc:docMk/>
            <pc:sldMk cId="1371041924" sldId="326"/>
            <ac:picMk id="12" creationId="{D5796266-673A-4DA1-BC6D-C91459CBB089}"/>
          </ac:picMkLst>
        </pc:picChg>
      </pc:sldChg>
      <pc:sldChg chg="modSp add del ord">
        <pc:chgData name="Katie Bamber" userId="9b082070-57f5-4f86-9282-fd2f840d746c" providerId="ADAL" clId="{93CF85E3-5450-4564-B7A5-AB3D272FBEC3}" dt="2020-07-09T14:01:31.517" v="706" actId="2696"/>
        <pc:sldMkLst>
          <pc:docMk/>
          <pc:sldMk cId="2066700140" sldId="327"/>
        </pc:sldMkLst>
        <pc:spChg chg="mod">
          <ac:chgData name="Katie Bamber" userId="9b082070-57f5-4f86-9282-fd2f840d746c" providerId="ADAL" clId="{93CF85E3-5450-4564-B7A5-AB3D272FBEC3}" dt="2020-07-09T14:01:22.438" v="704" actId="20577"/>
          <ac:spMkLst>
            <pc:docMk/>
            <pc:sldMk cId="2066700140" sldId="327"/>
            <ac:spMk id="2" creationId="{0313AC9E-7A63-4EAE-AAAC-F9ECDC02A52F}"/>
          </ac:spMkLst>
        </pc:spChg>
      </pc:sldChg>
      <pc:sldChg chg="addSp delSp modSp add">
        <pc:chgData name="Katie Bamber" userId="9b082070-57f5-4f86-9282-fd2f840d746c" providerId="ADAL" clId="{93CF85E3-5450-4564-B7A5-AB3D272FBEC3}" dt="2020-07-09T14:16:42.749" v="2728" actId="20577"/>
        <pc:sldMkLst>
          <pc:docMk/>
          <pc:sldMk cId="1519350455" sldId="328"/>
        </pc:sldMkLst>
        <pc:spChg chg="mod">
          <ac:chgData name="Katie Bamber" userId="9b082070-57f5-4f86-9282-fd2f840d746c" providerId="ADAL" clId="{93CF85E3-5450-4564-B7A5-AB3D272FBEC3}" dt="2020-07-09T14:01:55.453" v="759" actId="20577"/>
          <ac:spMkLst>
            <pc:docMk/>
            <pc:sldMk cId="1519350455" sldId="328"/>
            <ac:spMk id="2" creationId="{00000000-0000-0000-0000-000000000000}"/>
          </ac:spMkLst>
        </pc:spChg>
        <pc:spChg chg="mod">
          <ac:chgData name="Katie Bamber" userId="9b082070-57f5-4f86-9282-fd2f840d746c" providerId="ADAL" clId="{93CF85E3-5450-4564-B7A5-AB3D272FBEC3}" dt="2020-07-09T14:16:42.749" v="2728" actId="20577"/>
          <ac:spMkLst>
            <pc:docMk/>
            <pc:sldMk cId="1519350455" sldId="328"/>
            <ac:spMk id="3" creationId="{00000000-0000-0000-0000-000000000000}"/>
          </ac:spMkLst>
        </pc:spChg>
        <pc:spChg chg="del">
          <ac:chgData name="Katie Bamber" userId="9b082070-57f5-4f86-9282-fd2f840d746c" providerId="ADAL" clId="{93CF85E3-5450-4564-B7A5-AB3D272FBEC3}" dt="2020-07-09T14:02:05.458" v="764" actId="478"/>
          <ac:spMkLst>
            <pc:docMk/>
            <pc:sldMk cId="1519350455" sldId="328"/>
            <ac:spMk id="7" creationId="{17BF220F-A070-D540-BBE8-172048AF9190}"/>
          </ac:spMkLst>
        </pc:spChg>
        <pc:spChg chg="del mod">
          <ac:chgData name="Katie Bamber" userId="9b082070-57f5-4f86-9282-fd2f840d746c" providerId="ADAL" clId="{93CF85E3-5450-4564-B7A5-AB3D272FBEC3}" dt="2020-07-09T14:02:02.876" v="763" actId="478"/>
          <ac:spMkLst>
            <pc:docMk/>
            <pc:sldMk cId="1519350455" sldId="328"/>
            <ac:spMk id="9" creationId="{12959A66-BCCC-6542-B260-82D1AE374B3D}"/>
          </ac:spMkLst>
        </pc:spChg>
        <pc:picChg chg="add mod modCrop">
          <ac:chgData name="Katie Bamber" userId="9b082070-57f5-4f86-9282-fd2f840d746c" providerId="ADAL" clId="{93CF85E3-5450-4564-B7A5-AB3D272FBEC3}" dt="2020-07-09T14:15:46.115" v="2617" actId="1035"/>
          <ac:picMkLst>
            <pc:docMk/>
            <pc:sldMk cId="1519350455" sldId="328"/>
            <ac:picMk id="5" creationId="{0977CA44-300A-4714-BD3C-D8233CF1B6DC}"/>
          </ac:picMkLst>
        </pc:picChg>
        <pc:picChg chg="del">
          <ac:chgData name="Katie Bamber" userId="9b082070-57f5-4f86-9282-fd2f840d746c" providerId="ADAL" clId="{93CF85E3-5450-4564-B7A5-AB3D272FBEC3}" dt="2020-07-09T14:01:59.066" v="761" actId="478"/>
          <ac:picMkLst>
            <pc:docMk/>
            <pc:sldMk cId="1519350455" sldId="328"/>
            <ac:picMk id="10" creationId="{435508E7-C4E1-4094-9041-62C07B71C39E}"/>
          </ac:picMkLst>
        </pc:picChg>
        <pc:picChg chg="del">
          <ac:chgData name="Katie Bamber" userId="9b082070-57f5-4f86-9282-fd2f840d746c" providerId="ADAL" clId="{93CF85E3-5450-4564-B7A5-AB3D272FBEC3}" dt="2020-07-09T14:01:57.495" v="760" actId="478"/>
          <ac:picMkLst>
            <pc:docMk/>
            <pc:sldMk cId="1519350455" sldId="328"/>
            <ac:picMk id="1026" creationId="{975C5411-52E0-6945-A862-C414A0C89D22}"/>
          </ac:picMkLst>
        </pc:picChg>
      </pc:sldChg>
    </pc:docChg>
  </pc:docChgLst>
  <pc:docChgLst>
    <pc:chgData name="Katie Bamber" userId="9b082070-57f5-4f86-9282-fd2f840d746c" providerId="ADAL" clId="{179C07B0-7BEE-4E4E-82D5-55DDA18F4F29}"/>
    <pc:docChg chg="addSld modSld sldOrd">
      <pc:chgData name="Katie Bamber" userId="9b082070-57f5-4f86-9282-fd2f840d746c" providerId="ADAL" clId="{179C07B0-7BEE-4E4E-82D5-55DDA18F4F29}" dt="2020-08-11T12:58:24.351" v="2" actId="20577"/>
      <pc:docMkLst>
        <pc:docMk/>
      </pc:docMkLst>
      <pc:sldChg chg="modSp ord">
        <pc:chgData name="Katie Bamber" userId="9b082070-57f5-4f86-9282-fd2f840d746c" providerId="ADAL" clId="{179C07B0-7BEE-4E4E-82D5-55DDA18F4F29}" dt="2020-08-11T12:58:24.351" v="2" actId="20577"/>
        <pc:sldMkLst>
          <pc:docMk/>
          <pc:sldMk cId="1519350455" sldId="328"/>
        </pc:sldMkLst>
        <pc:spChg chg="mod">
          <ac:chgData name="Katie Bamber" userId="9b082070-57f5-4f86-9282-fd2f840d746c" providerId="ADAL" clId="{179C07B0-7BEE-4E4E-82D5-55DDA18F4F29}" dt="2020-08-11T12:58:24.351" v="2" actId="20577"/>
          <ac:spMkLst>
            <pc:docMk/>
            <pc:sldMk cId="1519350455" sldId="328"/>
            <ac:spMk id="3" creationId="{00000000-0000-0000-0000-000000000000}"/>
          </ac:spMkLst>
        </pc:spChg>
      </pc:sldChg>
      <pc:sldChg chg="add">
        <pc:chgData name="Katie Bamber" userId="9b082070-57f5-4f86-9282-fd2f840d746c" providerId="ADAL" clId="{179C07B0-7BEE-4E4E-82D5-55DDA18F4F29}" dt="2020-08-11T10:51:44.878" v="1"/>
        <pc:sldMkLst>
          <pc:docMk/>
          <pc:sldMk cId="2538231432" sldId="330"/>
        </pc:sldMkLst>
      </pc:sldChg>
      <pc:sldChg chg="add">
        <pc:chgData name="Katie Bamber" userId="9b082070-57f5-4f86-9282-fd2f840d746c" providerId="ADAL" clId="{179C07B0-7BEE-4E4E-82D5-55DDA18F4F29}" dt="2020-08-11T10:51:44.878" v="1"/>
        <pc:sldMkLst>
          <pc:docMk/>
          <pc:sldMk cId="352314725" sldId="331"/>
        </pc:sldMkLst>
      </pc:sldChg>
    </pc:docChg>
  </pc:docChgLst>
  <pc:docChgLst>
    <pc:chgData name="Katie Bamber" userId="S::katie.bamber@dofe.org::9b082070-57f5-4f86-9282-fd2f840d746c" providerId="AD" clId="Web-{A0C48460-455C-EC27-A773-2F8E1AFE81EC}"/>
    <pc:docChg chg="addSld delSld modSld">
      <pc:chgData name="Katie Bamber" userId="S::katie.bamber@dofe.org::9b082070-57f5-4f86-9282-fd2f840d746c" providerId="AD" clId="Web-{A0C48460-455C-EC27-A773-2F8E1AFE81EC}" dt="2020-07-17T09:38:28.992" v="171" actId="1076"/>
      <pc:docMkLst>
        <pc:docMk/>
      </pc:docMkLst>
      <pc:sldChg chg="modSp">
        <pc:chgData name="Katie Bamber" userId="S::katie.bamber@dofe.org::9b082070-57f5-4f86-9282-fd2f840d746c" providerId="AD" clId="Web-{A0C48460-455C-EC27-A773-2F8E1AFE81EC}" dt="2020-07-17T09:23:07.199" v="8" actId="20577"/>
        <pc:sldMkLst>
          <pc:docMk/>
          <pc:sldMk cId="991127919" sldId="273"/>
        </pc:sldMkLst>
        <pc:spChg chg="mod">
          <ac:chgData name="Katie Bamber" userId="S::katie.bamber@dofe.org::9b082070-57f5-4f86-9282-fd2f840d746c" providerId="AD" clId="Web-{A0C48460-455C-EC27-A773-2F8E1AFE81EC}" dt="2020-07-17T09:23:07.199" v="8" actId="20577"/>
          <ac:spMkLst>
            <pc:docMk/>
            <pc:sldMk cId="991127919" sldId="273"/>
            <ac:spMk id="3" creationId="{00000000-0000-0000-0000-000000000000}"/>
          </ac:spMkLst>
        </pc:spChg>
      </pc:sldChg>
      <pc:sldChg chg="modSp del">
        <pc:chgData name="Katie Bamber" userId="S::katie.bamber@dofe.org::9b082070-57f5-4f86-9282-fd2f840d746c" providerId="AD" clId="Web-{A0C48460-455C-EC27-A773-2F8E1AFE81EC}" dt="2020-07-17T09:28:16.581" v="44"/>
        <pc:sldMkLst>
          <pc:docMk/>
          <pc:sldMk cId="1068545630" sldId="314"/>
        </pc:sldMkLst>
        <pc:spChg chg="mod">
          <ac:chgData name="Katie Bamber" userId="S::katie.bamber@dofe.org::9b082070-57f5-4f86-9282-fd2f840d746c" providerId="AD" clId="Web-{A0C48460-455C-EC27-A773-2F8E1AFE81EC}" dt="2020-07-17T09:24:44.295" v="33" actId="20577"/>
          <ac:spMkLst>
            <pc:docMk/>
            <pc:sldMk cId="1068545630" sldId="314"/>
            <ac:spMk id="3" creationId="{00000000-0000-0000-0000-000000000000}"/>
          </ac:spMkLst>
        </pc:spChg>
        <pc:spChg chg="mod">
          <ac:chgData name="Katie Bamber" userId="S::katie.bamber@dofe.org::9b082070-57f5-4f86-9282-fd2f840d746c" providerId="AD" clId="Web-{A0C48460-455C-EC27-A773-2F8E1AFE81EC}" dt="2020-07-17T09:24:53.701" v="34" actId="20577"/>
          <ac:spMkLst>
            <pc:docMk/>
            <pc:sldMk cId="1068545630" sldId="314"/>
            <ac:spMk id="9" creationId="{12959A66-BCCC-6542-B260-82D1AE374B3D}"/>
          </ac:spMkLst>
        </pc:spChg>
      </pc:sldChg>
      <pc:sldChg chg="modSp">
        <pc:chgData name="Katie Bamber" userId="S::katie.bamber@dofe.org::9b082070-57f5-4f86-9282-fd2f840d746c" providerId="AD" clId="Web-{A0C48460-455C-EC27-A773-2F8E1AFE81EC}" dt="2020-07-17T09:27:14.095" v="43" actId="20577"/>
        <pc:sldMkLst>
          <pc:docMk/>
          <pc:sldMk cId="1000589038" sldId="322"/>
        </pc:sldMkLst>
        <pc:spChg chg="mod">
          <ac:chgData name="Katie Bamber" userId="S::katie.bamber@dofe.org::9b082070-57f5-4f86-9282-fd2f840d746c" providerId="AD" clId="Web-{A0C48460-455C-EC27-A773-2F8E1AFE81EC}" dt="2020-07-17T09:27:14.095" v="43" actId="20577"/>
          <ac:spMkLst>
            <pc:docMk/>
            <pc:sldMk cId="1000589038" sldId="322"/>
            <ac:spMk id="16" creationId="{CC1B6CE8-4A60-5046-A898-BF8F4481C47A}"/>
          </ac:spMkLst>
        </pc:spChg>
      </pc:sldChg>
      <pc:sldChg chg="modSp">
        <pc:chgData name="Katie Bamber" userId="S::katie.bamber@dofe.org::9b082070-57f5-4f86-9282-fd2f840d746c" providerId="AD" clId="Web-{A0C48460-455C-EC27-A773-2F8E1AFE81EC}" dt="2020-07-17T09:24:06.481" v="31" actId="20577"/>
        <pc:sldMkLst>
          <pc:docMk/>
          <pc:sldMk cId="2588555665" sldId="325"/>
        </pc:sldMkLst>
        <pc:spChg chg="mod">
          <ac:chgData name="Katie Bamber" userId="S::katie.bamber@dofe.org::9b082070-57f5-4f86-9282-fd2f840d746c" providerId="AD" clId="Web-{A0C48460-455C-EC27-A773-2F8E1AFE81EC}" dt="2020-07-17T09:24:06.481" v="31" actId="20577"/>
          <ac:spMkLst>
            <pc:docMk/>
            <pc:sldMk cId="2588555665" sldId="325"/>
            <ac:spMk id="4" creationId="{0409F39F-54E9-469D-8139-3D510736BE93}"/>
          </ac:spMkLst>
        </pc:spChg>
      </pc:sldChg>
      <pc:sldChg chg="modSp">
        <pc:chgData name="Katie Bamber" userId="S::katie.bamber@dofe.org::9b082070-57f5-4f86-9282-fd2f840d746c" providerId="AD" clId="Web-{A0C48460-455C-EC27-A773-2F8E1AFE81EC}" dt="2020-07-17T09:23:53.278" v="29" actId="20577"/>
        <pc:sldMkLst>
          <pc:docMk/>
          <pc:sldMk cId="1371041924" sldId="326"/>
        </pc:sldMkLst>
        <pc:spChg chg="mod">
          <ac:chgData name="Katie Bamber" userId="S::katie.bamber@dofe.org::9b082070-57f5-4f86-9282-fd2f840d746c" providerId="AD" clId="Web-{A0C48460-455C-EC27-A773-2F8E1AFE81EC}" dt="2020-07-17T09:23:53.278" v="29" actId="20577"/>
          <ac:spMkLst>
            <pc:docMk/>
            <pc:sldMk cId="1371041924" sldId="326"/>
            <ac:spMk id="14" creationId="{B34EBD29-5371-4188-A374-C828D5D4176C}"/>
          </ac:spMkLst>
        </pc:spChg>
        <pc:spChg chg="mod">
          <ac:chgData name="Katie Bamber" userId="S::katie.bamber@dofe.org::9b082070-57f5-4f86-9282-fd2f840d746c" providerId="AD" clId="Web-{A0C48460-455C-EC27-A773-2F8E1AFE81EC}" dt="2020-07-17T09:23:42.559" v="25" actId="20577"/>
          <ac:spMkLst>
            <pc:docMk/>
            <pc:sldMk cId="1371041924" sldId="326"/>
            <ac:spMk id="15" creationId="{302025D4-29F5-419F-BB58-630A9EC82D22}"/>
          </ac:spMkLst>
        </pc:spChg>
      </pc:sldChg>
      <pc:sldChg chg="modSp">
        <pc:chgData name="Katie Bamber" userId="S::katie.bamber@dofe.org::9b082070-57f5-4f86-9282-fd2f840d746c" providerId="AD" clId="Web-{A0C48460-455C-EC27-A773-2F8E1AFE81EC}" dt="2020-07-17T09:25:49.234" v="41" actId="1076"/>
        <pc:sldMkLst>
          <pc:docMk/>
          <pc:sldMk cId="1519350455" sldId="328"/>
        </pc:sldMkLst>
        <pc:spChg chg="mod">
          <ac:chgData name="Katie Bamber" userId="S::katie.bamber@dofe.org::9b082070-57f5-4f86-9282-fd2f840d746c" providerId="AD" clId="Web-{A0C48460-455C-EC27-A773-2F8E1AFE81EC}" dt="2020-07-17T09:25:49.234" v="41" actId="1076"/>
          <ac:spMkLst>
            <pc:docMk/>
            <pc:sldMk cId="1519350455" sldId="328"/>
            <ac:spMk id="3" creationId="{00000000-0000-0000-0000-000000000000}"/>
          </ac:spMkLst>
        </pc:spChg>
      </pc:sldChg>
      <pc:sldChg chg="addSp delSp modSp new">
        <pc:chgData name="Katie Bamber" userId="S::katie.bamber@dofe.org::9b082070-57f5-4f86-9282-fd2f840d746c" providerId="AD" clId="Web-{A0C48460-455C-EC27-A773-2F8E1AFE81EC}" dt="2020-07-17T09:38:28.992" v="171" actId="1076"/>
        <pc:sldMkLst>
          <pc:docMk/>
          <pc:sldMk cId="1110779422" sldId="329"/>
        </pc:sldMkLst>
        <pc:spChg chg="mod">
          <ac:chgData name="Katie Bamber" userId="S::katie.bamber@dofe.org::9b082070-57f5-4f86-9282-fd2f840d746c" providerId="AD" clId="Web-{A0C48460-455C-EC27-A773-2F8E1AFE81EC}" dt="2020-07-17T09:30:04.021" v="56" actId="20577"/>
          <ac:spMkLst>
            <pc:docMk/>
            <pc:sldMk cId="1110779422" sldId="329"/>
            <ac:spMk id="2" creationId="{6265B7CF-9E31-4564-A2A9-86BE5E98492F}"/>
          </ac:spMkLst>
        </pc:spChg>
        <pc:spChg chg="del">
          <ac:chgData name="Katie Bamber" userId="S::katie.bamber@dofe.org::9b082070-57f5-4f86-9282-fd2f840d746c" providerId="AD" clId="Web-{A0C48460-455C-EC27-A773-2F8E1AFE81EC}" dt="2020-07-17T09:29:23.692" v="46"/>
          <ac:spMkLst>
            <pc:docMk/>
            <pc:sldMk cId="1110779422" sldId="329"/>
            <ac:spMk id="3" creationId="{2200BE15-5624-48D3-ADF4-F8F484D21304}"/>
          </ac:spMkLst>
        </pc:spChg>
        <pc:spChg chg="mod">
          <ac:chgData name="Katie Bamber" userId="S::katie.bamber@dofe.org::9b082070-57f5-4f86-9282-fd2f840d746c" providerId="AD" clId="Web-{A0C48460-455C-EC27-A773-2F8E1AFE81EC}" dt="2020-07-17T09:30:31.974" v="63" actId="20577"/>
          <ac:spMkLst>
            <pc:docMk/>
            <pc:sldMk cId="1110779422" sldId="329"/>
            <ac:spMk id="4" creationId="{054AFB55-7A43-4202-AD01-874441C93A40}"/>
          </ac:spMkLst>
        </pc:spChg>
        <pc:spChg chg="del mod">
          <ac:chgData name="Katie Bamber" userId="S::katie.bamber@dofe.org::9b082070-57f5-4f86-9282-fd2f840d746c" providerId="AD" clId="Web-{A0C48460-455C-EC27-A773-2F8E1AFE81EC}" dt="2020-07-17T09:31:22.085" v="65"/>
          <ac:spMkLst>
            <pc:docMk/>
            <pc:sldMk cId="1110779422" sldId="329"/>
            <ac:spMk id="5" creationId="{5B88F920-D755-4991-8579-022026928DDF}"/>
          </ac:spMkLst>
        </pc:spChg>
        <pc:spChg chg="add del mod">
          <ac:chgData name="Katie Bamber" userId="S::katie.bamber@dofe.org::9b082070-57f5-4f86-9282-fd2f840d746c" providerId="AD" clId="Web-{A0C48460-455C-EC27-A773-2F8E1AFE81EC}" dt="2020-07-17T09:29:58.474" v="51"/>
          <ac:spMkLst>
            <pc:docMk/>
            <pc:sldMk cId="1110779422" sldId="329"/>
            <ac:spMk id="7" creationId="{C8465A06-58E3-4B62-875C-547A27435E60}"/>
          </ac:spMkLst>
        </pc:spChg>
        <pc:spChg chg="add mod">
          <ac:chgData name="Katie Bamber" userId="S::katie.bamber@dofe.org::9b082070-57f5-4f86-9282-fd2f840d746c" providerId="AD" clId="Web-{A0C48460-455C-EC27-A773-2F8E1AFE81EC}" dt="2020-07-17T09:38:28.992" v="171" actId="1076"/>
          <ac:spMkLst>
            <pc:docMk/>
            <pc:sldMk cId="1110779422" sldId="329"/>
            <ac:spMk id="8" creationId="{5E28EFD6-BD3F-4F5A-9AF2-E42F1E8EF79D}"/>
          </ac:spMkLst>
        </pc:spChg>
        <pc:spChg chg="add del mod">
          <ac:chgData name="Katie Bamber" userId="S::katie.bamber@dofe.org::9b082070-57f5-4f86-9282-fd2f840d746c" providerId="AD" clId="Web-{A0C48460-455C-EC27-A773-2F8E1AFE81EC}" dt="2020-07-17T09:33:21.220" v="97"/>
          <ac:spMkLst>
            <pc:docMk/>
            <pc:sldMk cId="1110779422" sldId="329"/>
            <ac:spMk id="9" creationId="{BD5A2DB5-2C18-4974-96B9-5E3A766E250E}"/>
          </ac:spMkLst>
        </pc:spChg>
        <pc:spChg chg="add mod">
          <ac:chgData name="Katie Bamber" userId="S::katie.bamber@dofe.org::9b082070-57f5-4f86-9282-fd2f840d746c" providerId="AD" clId="Web-{A0C48460-455C-EC27-A773-2F8E1AFE81EC}" dt="2020-07-17T09:38:18.336" v="170" actId="1076"/>
          <ac:spMkLst>
            <pc:docMk/>
            <pc:sldMk cId="1110779422" sldId="329"/>
            <ac:spMk id="10" creationId="{799816EB-7C28-418A-A4E4-B02B27CF6731}"/>
          </ac:spMkLst>
        </pc:spChg>
        <pc:spChg chg="add mod">
          <ac:chgData name="Katie Bamber" userId="S::katie.bamber@dofe.org::9b082070-57f5-4f86-9282-fd2f840d746c" providerId="AD" clId="Web-{A0C48460-455C-EC27-A773-2F8E1AFE81EC}" dt="2020-07-17T09:38:08.867" v="166" actId="1076"/>
          <ac:spMkLst>
            <pc:docMk/>
            <pc:sldMk cId="1110779422" sldId="329"/>
            <ac:spMk id="12" creationId="{1AFE3DCB-51B7-46E3-A4B9-7897A27C5C23}"/>
          </ac:spMkLst>
        </pc:spChg>
        <pc:picChg chg="add mod ord">
          <ac:chgData name="Katie Bamber" userId="S::katie.bamber@dofe.org::9b082070-57f5-4f86-9282-fd2f840d746c" providerId="AD" clId="Web-{A0C48460-455C-EC27-A773-2F8E1AFE81EC}" dt="2020-07-17T09:38:13.789" v="168" actId="1076"/>
          <ac:picMkLst>
            <pc:docMk/>
            <pc:sldMk cId="1110779422" sldId="329"/>
            <ac:picMk id="6" creationId="{5CADC37F-4CB6-4682-9B51-0E515FFE90A8}"/>
          </ac:picMkLst>
        </pc:picChg>
        <pc:picChg chg="add mod">
          <ac:chgData name="Katie Bamber" userId="S::katie.bamber@dofe.org::9b082070-57f5-4f86-9282-fd2f840d746c" providerId="AD" clId="Web-{A0C48460-455C-EC27-A773-2F8E1AFE81EC}" dt="2020-07-17T09:38:16.242" v="169" actId="1076"/>
          <ac:picMkLst>
            <pc:docMk/>
            <pc:sldMk cId="1110779422" sldId="329"/>
            <ac:picMk id="11" creationId="{2A18AE98-38B7-428C-A633-0499A907E52A}"/>
          </ac:picMkLst>
        </pc:picChg>
      </pc:sldChg>
    </pc:docChg>
  </pc:docChgLst>
  <pc:docChgLst>
    <pc:chgData name="Katie Bamber" userId="S::katie.bamber@dofe.org::9b082070-57f5-4f86-9282-fd2f840d746c" providerId="AD" clId="Web-{6D410F2C-E6DB-CF52-E99D-5E9A08271559}"/>
    <pc:docChg chg="modSld">
      <pc:chgData name="Katie Bamber" userId="S::katie.bamber@dofe.org::9b082070-57f5-4f86-9282-fd2f840d746c" providerId="AD" clId="Web-{6D410F2C-E6DB-CF52-E99D-5E9A08271559}" dt="2020-07-17T15:55:18.453" v="6" actId="20577"/>
      <pc:docMkLst>
        <pc:docMk/>
      </pc:docMkLst>
      <pc:sldChg chg="modSp">
        <pc:chgData name="Katie Bamber" userId="S::katie.bamber@dofe.org::9b082070-57f5-4f86-9282-fd2f840d746c" providerId="AD" clId="Web-{6D410F2C-E6DB-CF52-E99D-5E9A08271559}" dt="2020-07-17T15:55:16.500" v="4" actId="20577"/>
        <pc:sldMkLst>
          <pc:docMk/>
          <pc:sldMk cId="1110779422" sldId="329"/>
        </pc:sldMkLst>
        <pc:spChg chg="mod">
          <ac:chgData name="Katie Bamber" userId="S::katie.bamber@dofe.org::9b082070-57f5-4f86-9282-fd2f840d746c" providerId="AD" clId="Web-{6D410F2C-E6DB-CF52-E99D-5E9A08271559}" dt="2020-07-17T15:55:16.500" v="4" actId="20577"/>
          <ac:spMkLst>
            <pc:docMk/>
            <pc:sldMk cId="1110779422" sldId="329"/>
            <ac:spMk id="12" creationId="{1AFE3DCB-51B7-46E3-A4B9-7897A27C5C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3BEC3-5672-4008-ABCA-F10C945C4A14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FE1B-D046-4EB8-BFC4-4863D543C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7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6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7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5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6FE1B-D046-4EB8-BFC4-4863D543C7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2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9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9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26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8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191783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6443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85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9C6F65-B685-4146-84E5-2F241926D82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02375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80A211-7885-C748-A653-8EE422C9568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74338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5B15EC-C36A-154B-8098-B97EC5EA53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31380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3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2770877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912FD8-9950-1E4D-821E-1A757CBD17E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81735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3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29958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7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727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76D60C-603E-C646-A41A-D68629C8AE6E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191884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066729-2D82-0040-A5DF-6FC460F5AC9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523833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4E99204-5AD2-2346-83ED-059DD4181CD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222993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4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96445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B337F4-18FA-414F-ABC6-6671EE497E7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28753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39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931747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51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A0C15-1AC7-DE4B-B585-6F5A83F4A1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0964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332040-871C-4D43-9C4E-32AF522077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93992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A190D5-7176-C54F-8874-A61C43E4B86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467485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A7FAB4-6873-334A-9DE6-2803E1883DD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6789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65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014297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7BAB3BB-3E42-704E-8FB5-68789B107F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198340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82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32E459-6E63-2940-A9D9-84BA988CA145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5792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B50DB3C-5065-304F-83CF-D1FA05BCE3C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7087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6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55364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BB907D-1448-D248-8B10-75E4CBB399F2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689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9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4A8BE04-8343-5E40-876E-CB5C57069F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05214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6" r:id="rId5"/>
    <p:sldLayoutId id="2147483653" r:id="rId6"/>
    <p:sldLayoutId id="2147483657" r:id="rId7"/>
    <p:sldLayoutId id="2147483654" r:id="rId8"/>
    <p:sldLayoutId id="2147483655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6" pos="124">
          <p15:clr>
            <a:srgbClr val="F26B43"/>
          </p15:clr>
        </p15:guide>
        <p15:guide id="7" pos="328">
          <p15:clr>
            <a:srgbClr val="F26B43"/>
          </p15:clr>
        </p15:guide>
        <p15:guide id="8" pos="6611">
          <p15:clr>
            <a:srgbClr val="F26B43"/>
          </p15:clr>
        </p15:guide>
        <p15:guide id="9" orient="horz" pos="4762">
          <p15:clr>
            <a:srgbClr val="F26B43"/>
          </p15:clr>
        </p15:guide>
        <p15:guide id="10" orient="horz" pos="4637">
          <p15:clr>
            <a:srgbClr val="F26B43"/>
          </p15:clr>
        </p15:guide>
        <p15:guide id="11" orient="horz" pos="1145">
          <p15:clr>
            <a:srgbClr val="F26B43"/>
          </p15:clr>
        </p15:guide>
        <p15:guide id="12" orient="horz" pos="4468">
          <p15:clr>
            <a:srgbClr val="F26B43"/>
          </p15:clr>
        </p15:guide>
        <p15:guide id="13" pos="623">
          <p15:clr>
            <a:srgbClr val="F26B43"/>
          </p15:clr>
        </p15:guide>
        <p15:guide id="14" pos="6407">
          <p15:clr>
            <a:srgbClr val="F26B43"/>
          </p15:clr>
        </p15:guide>
        <p15:guide id="15" orient="horz" pos="1565">
          <p15:clr>
            <a:srgbClr val="F26B43"/>
          </p15:clr>
        </p15:guide>
        <p15:guide id="16" pos="5646">
          <p15:clr>
            <a:srgbClr val="F26B43"/>
          </p15:clr>
        </p15:guide>
        <p15:guide id="17" orient="horz" pos="4127">
          <p15:clr>
            <a:srgbClr val="F26B43"/>
          </p15:clr>
        </p15:guide>
        <p15:guide id="18" pos="61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B9B82FF-0A98-E94A-BF45-AEEB3F80286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35424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A343F20-7B53-6541-9E8D-9EAC8D7D9B1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1760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E5193-5AC0-9E45-96AA-59FCDCDB9BE9}"/>
              </a:ext>
            </a:extLst>
          </p:cNvPr>
          <p:cNvSpPr txBox="1"/>
          <p:nvPr userDrawn="1"/>
        </p:nvSpPr>
        <p:spPr>
          <a:xfrm>
            <a:off x="9164940" y="69452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F183052-4F7E-244D-92FD-09666DCDE9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4061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Z8GG468LeJI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22FEA6-64A4-A049-8CDD-47DFF9F9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8"/>
            <a:ext cx="10691813" cy="7555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697" y="4075801"/>
            <a:ext cx="5196611" cy="1190083"/>
          </a:xfrm>
        </p:spPr>
        <p:txBody>
          <a:bodyPr/>
          <a:lstStyle/>
          <a:p>
            <a:r>
              <a:rPr lang="en-GB" dirty="0"/>
              <a:t>Start your Bronze DofE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2C1D5-EABA-9240-905C-C7F22EAD41D2}"/>
              </a:ext>
            </a:extLst>
          </p:cNvPr>
          <p:cNvSpPr/>
          <p:nvPr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F701B-924D-A348-B629-AF09B6766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B7CF-9E31-4564-A2A9-86BE5E98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Why do your DofE?</a:t>
            </a:r>
            <a:endParaRPr lang="en-GB" dirty="0"/>
          </a:p>
        </p:txBody>
      </p:sp>
      <p:pic>
        <p:nvPicPr>
          <p:cNvPr id="6" name="Picture 6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5CADC37F-4CB6-4682-9B51-0E515FFE9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641" y="1860638"/>
            <a:ext cx="3295391" cy="1857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AFB55-7A43-4202-AD01-874441C9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834" y="522813"/>
            <a:ext cx="4356100" cy="216000"/>
          </a:xfrm>
        </p:spPr>
        <p:txBody>
          <a:bodyPr/>
          <a:lstStyle/>
          <a:p>
            <a:r>
              <a:rPr lang="en-GB" sz="1200" dirty="0"/>
              <a:t>BRONZE</a:t>
            </a:r>
            <a:endParaRPr lang="en-GB" sz="1200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8EFD6-BD3F-4F5A-9AF2-E42F1E8EF79D}"/>
              </a:ext>
            </a:extLst>
          </p:cNvPr>
          <p:cNvSpPr txBox="1"/>
          <p:nvPr/>
        </p:nvSpPr>
        <p:spPr>
          <a:xfrm>
            <a:off x="252445" y="1884744"/>
            <a:ext cx="6809456" cy="5463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>
              <a:lnSpc>
                <a:spcPct val="110000"/>
              </a:lnSpc>
              <a:spcAft>
                <a:spcPts val="1800"/>
              </a:spcAf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So why should you do your DofE?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defTabSz="1007943">
              <a:lnSpc>
                <a:spcPct val="110000"/>
              </a:lnSpc>
              <a:spcAft>
                <a:spcPts val="1800"/>
              </a:spcAf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It’s hard to list all the benefits of achieving your Bronze Award, so here’s a quick snapshot. You’ll…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Have lots of fun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Get healthier and happier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Meet incredible people and make lasting friendships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Have amazing new experiences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Find talents and passions you didn’t know you had 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Gain skills that employers value, which you can use on your CV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Become more confident and independent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Stand out from the crowd in college, university and job applications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Make memories that will last a lifetime. 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816EB-7C28-418A-A4E4-B02B27CF6731}"/>
              </a:ext>
            </a:extLst>
          </p:cNvPr>
          <p:cNvSpPr txBox="1"/>
          <p:nvPr/>
        </p:nvSpPr>
        <p:spPr>
          <a:xfrm>
            <a:off x="7152431" y="6468969"/>
            <a:ext cx="3460141" cy="8749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>
              <a:lnSpc>
                <a:spcPct val="110000"/>
              </a:lnSpc>
            </a:pPr>
            <a:r>
              <a:rPr lang="en-GB" sz="1050" i="1" dirty="0">
                <a:ea typeface="+mn-lt"/>
                <a:cs typeface="+mn-lt"/>
              </a:rPr>
              <a:t>“Life doesn’t naturally happen, you’ve got to get involved. What better way to do that than do your DofE. As an employer I want to work with people who have a range of skills and can see things through.”  </a:t>
            </a:r>
            <a:r>
              <a:rPr lang="en-GB" sz="1050" b="1" dirty="0">
                <a:ea typeface="+mn-lt"/>
                <a:cs typeface="+mn-lt"/>
              </a:rPr>
              <a:t>Deborah Meaden, </a:t>
            </a:r>
            <a:r>
              <a:rPr lang="en-GB" sz="1050" dirty="0">
                <a:ea typeface="+mn-lt"/>
                <a:cs typeface="+mn-lt"/>
              </a:rPr>
              <a:t>entrepreneur.</a:t>
            </a:r>
            <a:endParaRPr lang="en-GB" sz="1050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11" name="Picture 11" descr="A person with collar shirt&#10;&#10;Description automatically generated">
            <a:extLst>
              <a:ext uri="{FF2B5EF4-FFF2-40B4-BE49-F238E27FC236}">
                <a16:creationId xmlns:a16="http://schemas.microsoft.com/office/drawing/2014/main" id="{2A18AE98-38B7-428C-A633-0499A907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07" y="4631544"/>
            <a:ext cx="3304070" cy="1810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E3DCB-51B7-46E3-A4B9-7897A27C5C23}"/>
              </a:ext>
            </a:extLst>
          </p:cNvPr>
          <p:cNvSpPr txBox="1"/>
          <p:nvPr/>
        </p:nvSpPr>
        <p:spPr>
          <a:xfrm>
            <a:off x="7139592" y="3777402"/>
            <a:ext cx="3460143" cy="15258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/>
            <a:r>
              <a:rPr lang="en-GB" sz="1050" dirty="0">
                <a:ea typeface="+mn-lt"/>
                <a:cs typeface="+mn-lt"/>
              </a:rPr>
              <a:t>“As an actor I know how much Award holders’ experiences and the skills they’ve developed matter. Without determination and passion I wouldn’t be where I am today.”  </a:t>
            </a:r>
            <a:r>
              <a:rPr lang="en-GB" sz="1050" b="1" dirty="0">
                <a:ea typeface="+mn-lt"/>
                <a:cs typeface="+mn-lt"/>
              </a:rPr>
              <a:t>Benedict Cumberbatch, </a:t>
            </a:r>
            <a:r>
              <a:rPr lang="en-GB" sz="1050" dirty="0">
                <a:ea typeface="+mn-lt"/>
                <a:cs typeface="+mn-lt"/>
              </a:rPr>
              <a:t>actor. </a:t>
            </a:r>
            <a:endParaRPr lang="en-US" sz="1050" dirty="0">
              <a:cs typeface="Arial"/>
            </a:endParaRPr>
          </a:p>
          <a:p>
            <a:pPr defTabSz="1007943"/>
            <a:endParaRPr lang="en-GB" dirty="0"/>
          </a:p>
          <a:p>
            <a:pPr defTabSz="1007943"/>
            <a:endParaRPr lang="en-GB" dirty="0">
              <a:ea typeface="+mn-lt"/>
              <a:cs typeface="+mn-lt"/>
            </a:endParaRPr>
          </a:p>
          <a:p>
            <a:pPr defTabSz="1007943"/>
            <a:endParaRPr lang="en-GB" sz="1050" dirty="0">
              <a:ea typeface="+mn-lt"/>
              <a:cs typeface="+mn-lt"/>
            </a:endParaRPr>
          </a:p>
          <a:p>
            <a:pPr algn="l" defTabSz="1007943">
              <a:lnSpc>
                <a:spcPct val="110000"/>
              </a:lnSpc>
            </a:pPr>
            <a:endParaRPr lang="en-GB" sz="105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77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your DofE now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1B6CE8-4A60-5046-A898-BF8F4481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17" y="2463172"/>
            <a:ext cx="5662806" cy="46297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Are you ready to start an adventure you’ll never forget?</a:t>
            </a:r>
          </a:p>
          <a:p>
            <a:endParaRPr lang="en-GB" sz="2400" dirty="0">
              <a:ea typeface="+mn-lt"/>
              <a:cs typeface="+mn-lt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To get started with your DofE, speak to _____________.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B689AA1-175A-6044-AB0C-39F7C174D323}"/>
              </a:ext>
            </a:extLst>
          </p:cNvPr>
          <p:cNvSpPr txBox="1">
            <a:spLocks/>
          </p:cNvSpPr>
          <p:nvPr/>
        </p:nvSpPr>
        <p:spPr>
          <a:xfrm>
            <a:off x="7039113" y="3690851"/>
            <a:ext cx="2664000" cy="2860762"/>
          </a:xfrm>
          <a:prstGeom prst="rect">
            <a:avLst/>
          </a:prstGeom>
        </p:spPr>
        <p:txBody>
          <a:bodyPr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  <a:p>
            <a:pPr lvl="2"/>
            <a:r>
              <a:rPr lang="en-GB" dirty="0"/>
              <a:t>Job title</a:t>
            </a:r>
          </a:p>
          <a:p>
            <a:pPr lvl="3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dicta </a:t>
            </a:r>
            <a:r>
              <a:rPr lang="en-GB" dirty="0" err="1"/>
              <a:t>consequuntur</a:t>
            </a:r>
            <a:r>
              <a:rPr lang="en-GB" dirty="0"/>
              <a:t> vis </a:t>
            </a:r>
            <a:r>
              <a:rPr lang="en-GB" dirty="0" err="1"/>
              <a:t>eu</a:t>
            </a:r>
            <a:r>
              <a:rPr lang="en-GB" dirty="0"/>
              <a:t>, sea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falli</a:t>
            </a:r>
            <a:r>
              <a:rPr lang="en-GB" dirty="0"/>
              <a:t> </a:t>
            </a:r>
            <a:r>
              <a:rPr lang="en-GB" dirty="0" err="1"/>
              <a:t>utinam</a:t>
            </a:r>
            <a:r>
              <a:rPr lang="en-GB" dirty="0"/>
              <a:t> </a:t>
            </a:r>
            <a:r>
              <a:rPr lang="en-GB" dirty="0" err="1"/>
              <a:t>omnesque</a:t>
            </a:r>
            <a:r>
              <a:rPr lang="en-GB" dirty="0"/>
              <a:t>. His ad </a:t>
            </a:r>
            <a:r>
              <a:rPr lang="en-GB" dirty="0" err="1"/>
              <a:t>rebum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, populo </a:t>
            </a:r>
            <a:r>
              <a:rPr lang="en-GB" dirty="0" err="1"/>
              <a:t>veritus</a:t>
            </a:r>
            <a:r>
              <a:rPr lang="en-GB" dirty="0"/>
              <a:t> </a:t>
            </a:r>
            <a:r>
              <a:rPr lang="en-GB" dirty="0" err="1"/>
              <a:t>detraxit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, </a:t>
            </a:r>
            <a:r>
              <a:rPr lang="en-GB" dirty="0" err="1"/>
              <a:t>pertinax</a:t>
            </a:r>
            <a:r>
              <a:rPr lang="en-GB" dirty="0"/>
              <a:t> </a:t>
            </a:r>
            <a:r>
              <a:rPr lang="en-GB" dirty="0" err="1"/>
              <a:t>liberavisse</a:t>
            </a:r>
            <a:r>
              <a:rPr lang="en-GB" dirty="0"/>
              <a:t> duo id. Vim commune </a:t>
            </a:r>
            <a:r>
              <a:rPr lang="en-GB" dirty="0" err="1"/>
              <a:t>dissentias</a:t>
            </a:r>
            <a:r>
              <a:rPr lang="en-GB" dirty="0"/>
              <a:t> </a:t>
            </a:r>
            <a:r>
              <a:rPr lang="en-GB" dirty="0" err="1"/>
              <a:t>dissentiet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FF6F5C-1584-AF4A-BB55-50A861420095}"/>
              </a:ext>
            </a:extLst>
          </p:cNvPr>
          <p:cNvSpPr>
            <a:spLocks noChangeAspect="1"/>
          </p:cNvSpPr>
          <p:nvPr/>
        </p:nvSpPr>
        <p:spPr>
          <a:xfrm>
            <a:off x="7039113" y="2484438"/>
            <a:ext cx="1080000" cy="10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CAE00-6188-4D46-8257-9F7018399AA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0983C-1A3B-4B39-833F-5E1F057FC450}"/>
              </a:ext>
            </a:extLst>
          </p:cNvPr>
          <p:cNvSpPr txBox="1"/>
          <p:nvPr/>
        </p:nvSpPr>
        <p:spPr>
          <a:xfrm>
            <a:off x="7121913" y="655161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US" sz="1400" dirty="0">
                <a:solidFill>
                  <a:schemeClr val="tx2"/>
                </a:solidFill>
              </a:rPr>
              <a:t>The </a:t>
            </a:r>
            <a:r>
              <a:rPr lang="en-US" sz="1400" dirty="0" err="1">
                <a:solidFill>
                  <a:schemeClr val="tx2"/>
                </a:solidFill>
              </a:rPr>
              <a:t>DofE</a:t>
            </a:r>
            <a:r>
              <a:rPr lang="en-US" sz="1400" dirty="0">
                <a:solidFill>
                  <a:schemeClr val="tx2"/>
                </a:solidFill>
              </a:rPr>
              <a:t> is a charity. </a:t>
            </a:r>
          </a:p>
          <a:p>
            <a:pPr defTabSz="1007943">
              <a:lnSpc>
                <a:spcPct val="110000"/>
              </a:lnSpc>
            </a:pPr>
            <a:r>
              <a:rPr lang="en-US" sz="1400" dirty="0">
                <a:solidFill>
                  <a:schemeClr val="tx2"/>
                </a:solidFill>
              </a:rPr>
              <a:t>Visit DofE.org for more information.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8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DofE?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59" y="2362232"/>
            <a:ext cx="3903815" cy="40671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DofE’s a life-changing adventure you don’t want to miss. 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about going the extra mile ­– learning new skills for work and life, getting fitter, making a difference and broadening your horizons.</a:t>
            </a:r>
            <a:endParaRPr lang="en-US" sz="2000" strike="sngStrike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Millions of young people in the UK have already done their DofE.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it’s your turn.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Placeholder 19">
            <a:extLst>
              <a:ext uri="{FF2B5EF4-FFF2-40B4-BE49-F238E27FC236}">
                <a16:creationId xmlns:a16="http://schemas.microsoft.com/office/drawing/2014/main" id="{EC143F3B-E7F5-BF49-93B2-18CA05B7D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181" y="2606642"/>
            <a:ext cx="5734673" cy="382276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99112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DofE?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4" name="Online Media 3" title="Bronze DofE | Start your DofE">
            <a:hlinkClick r:id="" action="ppaction://media"/>
            <a:extLst>
              <a:ext uri="{FF2B5EF4-FFF2-40B4-BE49-F238E27FC236}">
                <a16:creationId xmlns:a16="http://schemas.microsoft.com/office/drawing/2014/main" id="{89D262AD-293C-4960-A34F-5033769A12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2513" y="2019156"/>
            <a:ext cx="9086786" cy="51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7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I choose my activities?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604" y="2131041"/>
            <a:ext cx="9578603" cy="4371247"/>
          </a:xfrm>
        </p:spPr>
        <p:txBody>
          <a:bodyPr/>
          <a:lstStyle/>
          <a:p>
            <a:r>
              <a:rPr lang="en-US" sz="2000" dirty="0"/>
              <a:t>There’s loads to choose from ­­— most activities can count towards your DofE. </a:t>
            </a:r>
          </a:p>
          <a:p>
            <a:r>
              <a:rPr lang="en-GB" sz="2000" dirty="0"/>
              <a:t>Maybe you want to try something new? Or get better at something you already do? Your DofE can be whatever you want it to be.</a:t>
            </a:r>
          </a:p>
          <a:p>
            <a:r>
              <a:rPr lang="en-GB" sz="2000" dirty="0"/>
              <a:t>Activities for each DofE section take a minimum of one hour a week over a set period of time, so they can fit in around your studies and life outside school. </a:t>
            </a:r>
          </a:p>
          <a:p>
            <a:endParaRPr lang="en-GB" sz="2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0FE19E0-DC04-9540-A7C0-C16056B4CBB9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82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7B29DD-D96C-4C4F-BFC7-824518333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5160" r="1931" b="6042"/>
          <a:stretch/>
        </p:blipFill>
        <p:spPr>
          <a:xfrm>
            <a:off x="520699" y="4599316"/>
            <a:ext cx="9614508" cy="21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6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CB4ABC-2E1E-42C4-B3F4-6FED51B68B0F}"/>
              </a:ext>
            </a:extLst>
          </p:cNvPr>
          <p:cNvSpPr txBox="1"/>
          <p:nvPr/>
        </p:nvSpPr>
        <p:spPr>
          <a:xfrm>
            <a:off x="406401" y="1987191"/>
            <a:ext cx="2595418" cy="515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Volunteering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do?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5F775-5615-4C0A-B64A-183ECBCB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251" y="1838038"/>
            <a:ext cx="3279460" cy="2129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267DE-EB6C-43A0-87AC-27B1D46A4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89" y="3544226"/>
            <a:ext cx="3271121" cy="218054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34EBD29-5371-4188-A374-C828D5D4176C}"/>
              </a:ext>
            </a:extLst>
          </p:cNvPr>
          <p:cNvSpPr txBox="1">
            <a:spLocks/>
          </p:cNvSpPr>
          <p:nvPr/>
        </p:nvSpPr>
        <p:spPr>
          <a:xfrm>
            <a:off x="406401" y="2687781"/>
            <a:ext cx="3116106" cy="4525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Volunteering’s all about taking action and making a difference.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choose the cause that means most to you.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coaching a local football team to starting a campaign, you’ll give up your time to change things for the better.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extremely rewarding — and it can give you the chance to experience the world of work.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02025D4-29F5-419F-BB58-630A9EC82D22}"/>
              </a:ext>
            </a:extLst>
          </p:cNvPr>
          <p:cNvSpPr txBox="1">
            <a:spLocks/>
          </p:cNvSpPr>
          <p:nvPr/>
        </p:nvSpPr>
        <p:spPr>
          <a:xfrm>
            <a:off x="3717637" y="2687780"/>
            <a:ext cx="3282458" cy="4525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Physical section is a chance for you to focus on your health and fitness — and have fun along the way.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Try something different or concentrate on something you already do. From yoga to gym, skateboarding to wheelchair tennis — almost any dance, sport or fitness activity can count.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join a team or do it on your own. It’s up to you.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C73E1-BB24-4AE4-B6B0-2F8653D08AA6}"/>
              </a:ext>
            </a:extLst>
          </p:cNvPr>
          <p:cNvSpPr txBox="1"/>
          <p:nvPr/>
        </p:nvSpPr>
        <p:spPr>
          <a:xfrm>
            <a:off x="3717637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Physical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796266-673A-4DA1-BC6D-C91459CBB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t="14657"/>
          <a:stretch/>
        </p:blipFill>
        <p:spPr>
          <a:xfrm>
            <a:off x="7200589" y="5381041"/>
            <a:ext cx="3271122" cy="19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4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750CD-FF43-4A6C-9F11-A92CED098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24" y="5344705"/>
            <a:ext cx="3282457" cy="2188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do?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9F39F-54E9-469D-8139-3D510736B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2687781"/>
            <a:ext cx="3116106" cy="45258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700" dirty="0"/>
              <a:t>From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coding to cookery, the Skills section lets you learn</a:t>
            </a:r>
            <a:r>
              <a:rPr lang="en-GB" sz="1700" dirty="0"/>
              <a:t> a new talent, develop existing skills and find something you love doing.</a:t>
            </a:r>
          </a:p>
          <a:p>
            <a:r>
              <a:rPr lang="en-GB" sz="1700" dirty="0"/>
              <a:t>If you’re interested in a specific field, this could be the perfect chance to do something related to it. If you’re interested in photography, for example, you could do that as your skill.</a:t>
            </a:r>
          </a:p>
          <a:p>
            <a:r>
              <a:rPr lang="en-GB" sz="1700" dirty="0"/>
              <a:t>You’ll grow in confidence and get a real sense of achievement.</a:t>
            </a: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675873E4-9C18-494F-A52C-CA7259A70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842" y="1830880"/>
            <a:ext cx="3275225" cy="2183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E27D3-9188-4A3F-A415-3945475B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" b="15512"/>
          <a:stretch/>
        </p:blipFill>
        <p:spPr>
          <a:xfrm>
            <a:off x="7195226" y="3657602"/>
            <a:ext cx="3282458" cy="1867995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0730189-BBD6-4DE9-A951-D32EA162137F}"/>
              </a:ext>
            </a:extLst>
          </p:cNvPr>
          <p:cNvSpPr txBox="1">
            <a:spLocks/>
          </p:cNvSpPr>
          <p:nvPr/>
        </p:nvSpPr>
        <p:spPr>
          <a:xfrm>
            <a:off x="3717637" y="2687781"/>
            <a:ext cx="3282458" cy="4525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/>
              <a:t>Your expedition will give you lifelong memories. </a:t>
            </a:r>
          </a:p>
          <a:p>
            <a:r>
              <a:rPr lang="en-GB" sz="1700" dirty="0"/>
              <a:t>With a team of friends, you’ll plan your aim, choose your location and do some training to make sure you’re prepared — then spend two days and one night away.</a:t>
            </a:r>
          </a:p>
          <a:p>
            <a:r>
              <a:rPr lang="en-GB" sz="1700" dirty="0"/>
              <a:t>You can choose how you travel. You could do it on foot, by bike, canoe, kayak, wheelchair, sailing boat or even on horseback.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EBB10-0A21-44C4-820B-884BFBCF0301}"/>
              </a:ext>
            </a:extLst>
          </p:cNvPr>
          <p:cNvSpPr txBox="1"/>
          <p:nvPr/>
        </p:nvSpPr>
        <p:spPr>
          <a:xfrm>
            <a:off x="406401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Skills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4EC4B-141C-498A-AB3D-988C09B6AAC8}"/>
              </a:ext>
            </a:extLst>
          </p:cNvPr>
          <p:cNvSpPr txBox="1"/>
          <p:nvPr/>
        </p:nvSpPr>
        <p:spPr>
          <a:xfrm>
            <a:off x="3717637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Expedition</a:t>
            </a:r>
          </a:p>
        </p:txBody>
      </p:sp>
    </p:spTree>
    <p:extLst>
      <p:ext uri="{BB962C8B-B14F-4D97-AF65-F5344CB8AC3E}">
        <p14:creationId xmlns:p14="http://schemas.microsoft.com/office/powerpoint/2010/main" val="258855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</p:spPr>
        <p:txBody>
          <a:bodyPr/>
          <a:lstStyle/>
          <a:p>
            <a:r>
              <a:rPr lang="en-GB" dirty="0"/>
              <a:t>Your DofE and 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06" y="1898259"/>
            <a:ext cx="5024499" cy="5195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700" dirty="0">
                <a:ea typeface="+mn-lt"/>
                <a:cs typeface="+mn-lt"/>
              </a:rPr>
              <a:t>The COVID-19 outbreak won’t stop you doing your DofE – far from it.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In fact, the DofE can help you navigate your ‘new normal’, expand your world and give you skills and experiences that can open doors in the future.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You get to choose and change your own activities, so you can pick ones that are easy to do safely under social distancing guidelines or from home. 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There are flexible ways to run expeditions so – when it’s safe to do so and Government guidelines allow – you can </a:t>
            </a:r>
            <a:r>
              <a:rPr lang="en-GB" sz="1700">
                <a:ea typeface="+mn-lt"/>
                <a:cs typeface="+mn-lt"/>
              </a:rPr>
              <a:t>do yours, </a:t>
            </a:r>
            <a:r>
              <a:rPr lang="en-GB" sz="1700" dirty="0">
                <a:ea typeface="+mn-lt"/>
                <a:cs typeface="+mn-lt"/>
              </a:rPr>
              <a:t>with all the benefits and memories you’d get at any other time.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Visit </a:t>
            </a:r>
            <a:r>
              <a:rPr lang="en-GB" sz="1700" b="1" dirty="0">
                <a:ea typeface="+mn-lt"/>
                <a:cs typeface="+mn-lt"/>
              </a:rPr>
              <a:t>DofE.org/</a:t>
            </a:r>
            <a:r>
              <a:rPr lang="en-GB" sz="1700" b="1" dirty="0" err="1">
                <a:ea typeface="+mn-lt"/>
                <a:cs typeface="+mn-lt"/>
              </a:rPr>
              <a:t>DofEWithADifference</a:t>
            </a:r>
            <a:r>
              <a:rPr lang="en-GB" sz="1700" b="1" dirty="0">
                <a:ea typeface="+mn-lt"/>
                <a:cs typeface="+mn-lt"/>
              </a:rPr>
              <a:t> </a:t>
            </a:r>
            <a:r>
              <a:rPr lang="en-GB" sz="1700" dirty="0">
                <a:ea typeface="+mn-lt"/>
                <a:cs typeface="+mn-lt"/>
              </a:rPr>
              <a:t>for loads of activity ideas and information. 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790C4C-8EDC-1443-B14E-5F86293C0CDE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977CA44-300A-4714-BD3C-D8233CF1B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41" b="20792"/>
          <a:stretch/>
        </p:blipFill>
        <p:spPr>
          <a:xfrm>
            <a:off x="5619137" y="1991033"/>
            <a:ext cx="4561101" cy="50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5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8E38-D79A-4FC5-BB35-3249F6AE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The DofE Certificate of Achievement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7730F0-D69B-4EFE-A3CF-ED26C81B5EB2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8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7D1FED6-C995-4F68-82AB-4DB4D402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098" y="2032112"/>
            <a:ext cx="3678128" cy="515659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41E8C6-CAA1-4CA2-90DE-4D28DC699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08" y="2076492"/>
            <a:ext cx="5761034" cy="51020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During and in the aftermath of the COVID-19 outbreak, participants who complete their Skills, Volunteering and Physical sections will receive a special DofE Certificate of Achievement.</a:t>
            </a: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This is a formal recognition, by the DofE, of the effort, skill and commitment you've shown at this extraordinary time. 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The Certificate can act as a talking point on your CV or in your personal statement and help you stand out. </a:t>
            </a: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And you can still do your expedition and achieve your Bronze DofE Award.</a:t>
            </a:r>
          </a:p>
        </p:txBody>
      </p:sp>
    </p:spTree>
    <p:extLst>
      <p:ext uri="{BB962C8B-B14F-4D97-AF65-F5344CB8AC3E}">
        <p14:creationId xmlns:p14="http://schemas.microsoft.com/office/powerpoint/2010/main" val="253823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5032F3D-E6EE-479E-A588-52988453D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0" t="17308" r="7053" b="21487"/>
          <a:stretch/>
        </p:blipFill>
        <p:spPr>
          <a:xfrm rot="780000">
            <a:off x="4997675" y="4164326"/>
            <a:ext cx="3718024" cy="2629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C0404-E640-4559-8910-BE54C7EC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Your Welcome Pack and </a:t>
            </a:r>
            <a:r>
              <a:rPr lang="en-GB" dirty="0" err="1">
                <a:cs typeface="Arial"/>
              </a:rPr>
              <a:t>eDofE</a:t>
            </a:r>
            <a:endParaRPr lang="en-GB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AC9E-501A-4E47-A399-C3993116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73" y="3435946"/>
            <a:ext cx="4530031" cy="110565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200" dirty="0">
                <a:ea typeface="+mn-lt"/>
                <a:cs typeface="+mn-lt"/>
              </a:rPr>
              <a:t>When you've added your home address, you'll be sent your Welcome Pack – with lots of information and advice, as well as your personalised DofE Card. </a:t>
            </a:r>
            <a:endParaRPr lang="en-US" sz="2200" dirty="0">
              <a:ea typeface="+mn-lt"/>
              <a:cs typeface="+mn-lt"/>
            </a:endParaRPr>
          </a:p>
          <a:p>
            <a:r>
              <a:rPr lang="en-GB" sz="2200" dirty="0">
                <a:ea typeface="+mn-lt"/>
                <a:cs typeface="+mn-lt"/>
              </a:rPr>
              <a:t>Your DofE Card will give you and your family exclusive discounts in the DofE's five fantastic recommended retailers.</a:t>
            </a:r>
          </a:p>
          <a:p>
            <a:endParaRPr lang="en-GB" sz="2000" dirty="0">
              <a:ea typeface="+mn-lt"/>
              <a:cs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ECD59B-69A6-4B1A-921D-BE00697E443E}"/>
              </a:ext>
            </a:extLst>
          </p:cNvPr>
          <p:cNvGrpSpPr/>
          <p:nvPr/>
        </p:nvGrpSpPr>
        <p:grpSpPr>
          <a:xfrm>
            <a:off x="7890496" y="2045894"/>
            <a:ext cx="2333382" cy="4145974"/>
            <a:chOff x="5912771" y="1812705"/>
            <a:chExt cx="2317796" cy="4114800"/>
          </a:xfrm>
        </p:grpSpPr>
        <p:pic>
          <p:nvPicPr>
            <p:cNvPr id="9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468438B-3646-4716-ADB2-99D28A32A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2771" y="1812705"/>
              <a:ext cx="2317796" cy="4114800"/>
            </a:xfrm>
            <a:prstGeom prst="rect">
              <a:avLst/>
            </a:prstGeom>
          </p:spPr>
        </p:pic>
        <p:pic>
          <p:nvPicPr>
            <p:cNvPr id="7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2D21D41-7F2A-43D5-AE49-A06146354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0821" y="2046313"/>
              <a:ext cx="2116913" cy="346014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116C69-AFE7-40BF-83DA-DC7E82173419}"/>
              </a:ext>
            </a:extLst>
          </p:cNvPr>
          <p:cNvSpPr txBox="1"/>
          <p:nvPr/>
        </p:nvSpPr>
        <p:spPr>
          <a:xfrm>
            <a:off x="377026" y="2099564"/>
            <a:ext cx="6982518" cy="1088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>
              <a:lnSpc>
                <a:spcPct val="110000"/>
              </a:lnSpc>
              <a:spcAft>
                <a:spcPts val="1800"/>
              </a:spcAft>
            </a:pPr>
            <a:r>
              <a:rPr lang="en-GB" sz="2200" dirty="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Once you've signed up to do your DofE, you'll get your own </a:t>
            </a:r>
            <a:r>
              <a:rPr lang="en-GB" sz="2200" dirty="0" err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eDofE</a:t>
            </a:r>
            <a:r>
              <a:rPr lang="en-GB" sz="2200" dirty="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account, so you can start planning your activities online and using the free DofE app.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3D8F376-6F87-4591-8D34-0511410395B0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52314725"/>
      </p:ext>
    </p:extLst>
  </p:cSld>
  <p:clrMapOvr>
    <a:masterClrMapping/>
  </p:clrMapOvr>
</p:sld>
</file>

<file path=ppt/theme/theme1.xml><?xml version="1.0" encoding="utf-8"?>
<a:theme xmlns:a="http://schemas.openxmlformats.org/drawingml/2006/main" name="DofE Purple+Green">
  <a:themeElements>
    <a:clrScheme name="DofE 2018 Purple+Green">
      <a:dk1>
        <a:srgbClr val="000000"/>
      </a:dk1>
      <a:lt1>
        <a:srgbClr val="FFFFFF"/>
      </a:lt1>
      <a:dk2>
        <a:srgbClr val="8400C6"/>
      </a:dk2>
      <a:lt2>
        <a:srgbClr val="F2F2F2"/>
      </a:lt2>
      <a:accent1>
        <a:srgbClr val="68F7B3"/>
      </a:accent1>
      <a:accent2>
        <a:srgbClr val="02269E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E55D025-913A-364E-8E5D-48DD81F01255}"/>
    </a:ext>
  </a:extLst>
</a:theme>
</file>

<file path=ppt/theme/theme2.xml><?xml version="1.0" encoding="utf-8"?>
<a:theme xmlns:a="http://schemas.openxmlformats.org/drawingml/2006/main" name="DofE Navy+Salmon">
  <a:themeElements>
    <a:clrScheme name="DofE 2018 Navy+Salmon">
      <a:dk1>
        <a:srgbClr val="000000"/>
      </a:dk1>
      <a:lt1>
        <a:srgbClr val="FFFFFF"/>
      </a:lt1>
      <a:dk2>
        <a:srgbClr val="1D3163"/>
      </a:dk2>
      <a:lt2>
        <a:srgbClr val="F2F2F2"/>
      </a:lt2>
      <a:accent1>
        <a:srgbClr val="FF6586"/>
      </a:accent1>
      <a:accent2>
        <a:srgbClr val="02269E"/>
      </a:accent2>
      <a:accent3>
        <a:srgbClr val="8400C6"/>
      </a:accent3>
      <a:accent4>
        <a:srgbClr val="68F7B3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EE42F364-D3B2-F84D-A206-713341A428E7}"/>
    </a:ext>
  </a:extLst>
</a:theme>
</file>

<file path=ppt/theme/theme3.xml><?xml version="1.0" encoding="utf-8"?>
<a:theme xmlns:a="http://schemas.openxmlformats.org/drawingml/2006/main" name="DofE Blue+Green">
  <a:themeElements>
    <a:clrScheme name="DofE 2018 Blue+Green">
      <a:dk1>
        <a:srgbClr val="000000"/>
      </a:dk1>
      <a:lt1>
        <a:srgbClr val="FFFFFF"/>
      </a:lt1>
      <a:dk2>
        <a:srgbClr val="02269E"/>
      </a:dk2>
      <a:lt2>
        <a:srgbClr val="F2F2F2"/>
      </a:lt2>
      <a:accent1>
        <a:srgbClr val="68F7B3"/>
      </a:accent1>
      <a:accent2>
        <a:srgbClr val="8400C6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47713998-87B9-B341-AE60-804AD0612B8D}"/>
    </a:ext>
  </a:extLst>
</a:theme>
</file>

<file path=ppt/theme/theme4.xml><?xml version="1.0" encoding="utf-8"?>
<a:theme xmlns:a="http://schemas.openxmlformats.org/drawingml/2006/main" name="DofE Yellow+Pink">
  <a:themeElements>
    <a:clrScheme name="DofE 2018 Yellow+Pink">
      <a:dk1>
        <a:srgbClr val="000000"/>
      </a:dk1>
      <a:lt1>
        <a:srgbClr val="FFFFFF"/>
      </a:lt1>
      <a:dk2>
        <a:srgbClr val="FEC665"/>
      </a:dk2>
      <a:lt2>
        <a:srgbClr val="F2F2F2"/>
      </a:lt2>
      <a:accent1>
        <a:srgbClr val="F82D9F"/>
      </a:accent1>
      <a:accent2>
        <a:srgbClr val="02269E"/>
      </a:accent2>
      <a:accent3>
        <a:srgbClr val="1D3163"/>
      </a:accent3>
      <a:accent4>
        <a:srgbClr val="FF6586"/>
      </a:accent4>
      <a:accent5>
        <a:srgbClr val="8400C6"/>
      </a:accent5>
      <a:accent6>
        <a:srgbClr val="68F7B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8AABAB6-033A-9440-BBD2-481ECAF7A17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84DFEA320574C8AC99B6B918584C0" ma:contentTypeVersion="11" ma:contentTypeDescription="Create a new document." ma:contentTypeScope="" ma:versionID="5da4c73f68ccd9528ec0dffae8b0303c">
  <xsd:schema xmlns:xsd="http://www.w3.org/2001/XMLSchema" xmlns:xs="http://www.w3.org/2001/XMLSchema" xmlns:p="http://schemas.microsoft.com/office/2006/metadata/properties" xmlns:ns2="fcd19bee-0caf-49f9-b91c-7c4bf7df503d" xmlns:ns3="2f6786c9-f930-4c11-830f-026addb6655c" targetNamespace="http://schemas.microsoft.com/office/2006/metadata/properties" ma:root="true" ma:fieldsID="8492222a0d258baf8e40bf5ed578d1e2" ns2:_="" ns3:_="">
    <xsd:import namespace="fcd19bee-0caf-49f9-b91c-7c4bf7df503d"/>
    <xsd:import namespace="2f6786c9-f930-4c11-830f-026addb665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19bee-0caf-49f9-b91c-7c4bf7df50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786c9-f930-4c11-830f-026addb665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D98E59-24EE-4BF5-85D8-315CA360AB1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74E3D1A-8D46-45EB-9F3D-A310943C8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d19bee-0caf-49f9-b91c-7c4bf7df503d"/>
    <ds:schemaRef ds:uri="2f6786c9-f930-4c11-830f-026addb665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B490FD-F8DB-4BAA-95A4-162E73B7D6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DofE Purple+Green</Template>
  <TotalTime>786</TotalTime>
  <Words>1037</Words>
  <Application>Microsoft Office PowerPoint</Application>
  <PresentationFormat>Custom</PresentationFormat>
  <Paragraphs>88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Arial,Sans-Serif</vt:lpstr>
      <vt:lpstr>Calibri</vt:lpstr>
      <vt:lpstr>DofE Purple+Green</vt:lpstr>
      <vt:lpstr>DofE Navy+Salmon</vt:lpstr>
      <vt:lpstr>DofE Blue+Green</vt:lpstr>
      <vt:lpstr>DofE Yellow+Pink</vt:lpstr>
      <vt:lpstr>Start your Bronze DofE</vt:lpstr>
      <vt:lpstr>What is the DofE?</vt:lpstr>
      <vt:lpstr>What is the DofE?</vt:lpstr>
      <vt:lpstr>How do I choose my activities?</vt:lpstr>
      <vt:lpstr>What will you do?</vt:lpstr>
      <vt:lpstr>What will you do?</vt:lpstr>
      <vt:lpstr>Your DofE and COVID-19</vt:lpstr>
      <vt:lpstr>The DofE Certificate of Achievement</vt:lpstr>
      <vt:lpstr>Your Welcome Pack and eDofE</vt:lpstr>
      <vt:lpstr>Why do your DofE?</vt:lpstr>
      <vt:lpstr>Start your DofE now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layout</dc:title>
  <dc:creator>Ben Jory</dc:creator>
  <cp:lastModifiedBy>Katie Bamber</cp:lastModifiedBy>
  <cp:revision>193</cp:revision>
  <dcterms:created xsi:type="dcterms:W3CDTF">2018-06-04T15:43:45Z</dcterms:created>
  <dcterms:modified xsi:type="dcterms:W3CDTF">2020-08-11T12:58:25Z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0x0101006D384DFEA320574C8AC99B6B918584C0</vt:lpwstr>
  </property>
</Properties>
</file>