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5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mae croeso i chi ddefnyddio eich enghreifftiau eich hun yma.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gyflawni eich Gwobr DofE Efydd, bydd angen i chi gwblhau pedair adran – gwirfoddoli, gweithgarwch corfforol, datblygu sgìl a'r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gweithgareddau ar gyfer pob adran yn cymryd o leiaf awr yr wythnos, fel y gallant ffitio o amgylch eich astudiaethau a diddordebau eraill yn rhwydd.​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angen i chi dreulio o leiaf 3 mis yn cwblhau pob un o'r adrannau Gwirfoddoli, Corfforol a Sgiliau. Bydd angen i chi hefyd benderfynu pa un o'r rhain yr hoffech ei wneud am chwe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angen i chi gadw cofnod o'r amser rydych chi'n ei dreulio ar bob gweithgaredd a gofyn i rywun â dealltwriaeth dda o'r gweithgaredd rydych chi wedi'i ddewis, ysgrifennu adroddiad yn disgrifio'r hyn rydych chi wedi'i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ymddangos yn frawychus ar yr olwg gyntaf ond cofiwch fod y rhan fwyaf o weithgareddau yn cyfrif tuag at eich DofE.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​Ar gyfer pob adran gallwch ddewis beth yr hoffech ei wneud - gallwch roi cynnig ar rywbeth newydd neu ddewis gwella yn rhywbeth rydych eisoes yn ei wneud.  Gall eich DofE fod yn beth bynnag yr ydych am iddo fod.​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Efydd,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Cyflwynydd: mae croeso i chi ddefnyddio enghreifftiau o gyfranogwyr blaenorol a chynnwys ystod eang o enghreifftiau.​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Efydd,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ychwanegwch eich enghreifftiau eich hun yma.​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Yr adran olaf o'ch Gwobr DofE Efydd yw'r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byddwch yn cynllunio eich nod, dewis eich lleoliad ac yn gwneud rhywfaint o hyfforddiant i wneud yn siŵr eich bod yn barod ac yn gwybod beth rydych chi'n ei wneud - yna byddwch yn treulio dau ddiwrnod ac un noson oddi cartref.​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Cyflwynydd: Cymerwch ofal i roi'r un pwyslais ar bob un o'r pedair adran.  Er y bydd rhai pobl ifanc wedi'u denu at y DofE oherwydd yr alldaith, gwyddom fod rhai pobl ifanc yn ystyried yr elfen hon yn frawychus, felly gall fod angen sicrwydd arnynt.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Shape 1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7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33" y="280841"/>
            <a:ext cx="3637360" cy="1265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142" y="2705588"/>
            <a:ext cx="8766316" cy="41773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xfrm>
            <a:off x="444498" y="278709"/>
            <a:ext cx="3750312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55" name="Shape 155"/>
          <p:cNvSpPr/>
          <p:nvPr/>
        </p:nvSpPr>
        <p:spPr>
          <a:xfrm>
            <a:off x="444500" y="1522191"/>
            <a:ext cx="4328160" cy="310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56" name="Shape 156"/>
          <p:cNvSpPr/>
          <p:nvPr/>
        </p:nvSpPr>
        <p:spPr>
          <a:xfrm>
            <a:off x="7251000" y="4103491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57" name="Shape 157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58" name="Shape 158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3834700" y="10"/>
            <a:ext cx="6857303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7" name="Shape 77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8" name="Shape 78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444500" y="278709"/>
            <a:ext cx="4730750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1" name="Shape 81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xfrm>
            <a:off x="444500" y="278709"/>
            <a:ext cx="5578475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sp>
        <p:nvSpPr>
          <p:cNvPr id="87" name="Shape 87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8" name="Shape 88"/>
          <p:cNvSpPr/>
          <p:nvPr/>
        </p:nvSpPr>
        <p:spPr>
          <a:xfrm>
            <a:off x="4940300" y="3918708"/>
            <a:ext cx="736600" cy="345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FILM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698" y="-1748"/>
            <a:ext cx="10692004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57898" y="1275048"/>
            <a:ext cx="9777604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title" idx="4294967295"/>
          </p:nvPr>
        </p:nvSpPr>
        <p:spPr>
          <a:xfrm>
            <a:off x="444500" y="278709"/>
            <a:ext cx="8766175" cy="756923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20000"/>
              </a:lnSpc>
              <a:spcBef>
                <a:spcPts val="500"/>
              </a:spcBef>
              <a:tabLst>
                <a:tab pos="1155700" algn="l"/>
              </a:tabLst>
            </a:lvl1pPr>
          </a:lstStyle>
          <a:p>
            <a:r>
              <a:t>Beth fyddaf yn ei wneud?</a:t>
            </a:r>
          </a:p>
        </p:txBody>
      </p:sp>
      <p:pic>
        <p:nvPicPr>
          <p:cNvPr id="95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699" y="2298046"/>
            <a:ext cx="8640002" cy="3780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444500" y="278709"/>
            <a:ext cx="5581650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2" name="Shape 102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3" name="Shape 10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4" name="Shape 10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5574600" y="11"/>
            <a:ext cx="5117390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title"/>
          </p:nvPr>
        </p:nvSpPr>
        <p:spPr>
          <a:xfrm>
            <a:off x="444500" y="278709"/>
            <a:ext cx="5208905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2" name="Shape 112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3" name="Shape 11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>
            <a:off x="5574600" y="11"/>
            <a:ext cx="5117390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5434901" y="3773673"/>
            <a:ext cx="5257101" cy="378633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444500" y="278709"/>
            <a:ext cx="4597400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2" name="Shape 122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3" name="Shape 12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5396801" y="3773673"/>
            <a:ext cx="5295201" cy="37926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xfrm>
            <a:off x="444500" y="278709"/>
            <a:ext cx="2259330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2" name="Shape 132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3" name="Shape 13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444499" y="278709"/>
            <a:ext cx="8324216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39" name="Shape 139"/>
          <p:cNvSpPr/>
          <p:nvPr/>
        </p:nvSpPr>
        <p:spPr>
          <a:xfrm>
            <a:off x="5346000" y="1276806"/>
            <a:ext cx="4888804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457198" y="1276806"/>
            <a:ext cx="2396569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2853764" y="958048"/>
            <a:ext cx="7838239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853764" y="958048"/>
            <a:ext cx="5903890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5346000" y="4411112"/>
            <a:ext cx="3157615" cy="2691692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716A88F-3086-460F-9623-2AA4ABF084E5}"/>
</file>

<file path=customXml/itemProps2.xml><?xml version="1.0" encoding="utf-8"?>
<ds:datastoreItem xmlns:ds="http://schemas.openxmlformats.org/officeDocument/2006/customXml" ds:itemID="{0A61AB89-E00F-4816-AE5B-AB3AB442C09A}"/>
</file>

<file path=customXml/itemProps3.xml><?xml version="1.0" encoding="utf-8"?>
<ds:datastoreItem xmlns:ds="http://schemas.openxmlformats.org/officeDocument/2006/customXml" ds:itemID="{1991D2DE-F1D3-42C2-A844-BF5B858DCA1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</Words>
  <Application>Microsoft Office PowerPoint</Application>
  <PresentationFormat>Custom</PresentationFormat>
  <Paragraphs>104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Kate Fitch</cp:lastModifiedBy>
  <cp:revision>1</cp:revision>
  <dcterms:modified xsi:type="dcterms:W3CDTF">2021-09-14T12:11:23Z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