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16"/>
  </p:notesMasterIdLst>
  <p:sldIdLst>
    <p:sldId id="269" r:id="rId8"/>
    <p:sldId id="273" r:id="rId9"/>
    <p:sldId id="324" r:id="rId10"/>
    <p:sldId id="274" r:id="rId11"/>
    <p:sldId id="326" r:id="rId12"/>
    <p:sldId id="325" r:id="rId13"/>
    <p:sldId id="314" r:id="rId14"/>
    <p:sldId id="322" r:id="rId15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DB2"/>
    <a:srgbClr val="AA5139"/>
    <a:srgbClr val="EE2651"/>
    <a:srgbClr val="FFD820"/>
    <a:srgbClr val="00AEEF"/>
    <a:srgbClr val="82C55B"/>
    <a:srgbClr val="1D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86957" autoAdjust="0"/>
  </p:normalViewPr>
  <p:slideViewPr>
    <p:cSldViewPr snapToGrid="0">
      <p:cViewPr varScale="1">
        <p:scale>
          <a:sx n="104" d="100"/>
          <a:sy n="104" d="100"/>
        </p:scale>
        <p:origin x="1122" y="10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7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6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5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6FE1B-D046-4EB8-BFC4-4863D543C7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2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9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9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2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9C6F65-B685-4146-84E5-2F241926D82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80A211-7885-C748-A653-8EE422C9568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5B15EC-C36A-154B-8098-B97EC5EA53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912FD8-9950-1E4D-821E-1A757CBD17E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76D60C-603E-C646-A41A-D68629C8AE6E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066729-2D82-0040-A5DF-6FC460F5AC9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4E99204-5AD2-2346-83ED-059DD4181CD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B337F4-18FA-414F-ABC6-6671EE497E7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A0C15-1AC7-DE4B-B585-6F5A83F4A1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C332040-871C-4D43-9C4E-32AF522077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A190D5-7176-C54F-8874-A61C43E4B86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DA7FAB4-6873-334A-9DE6-2803E1883DD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BAB3BB-3E42-704E-8FB5-68789B107F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32E459-6E63-2940-A9D9-84BA988CA145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50DB3C-5065-304F-83CF-D1FA05BCE3C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BB907D-1448-D248-8B10-75E4CBB399F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4A8BE04-8343-5E40-876E-CB5C57069F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5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B9B82FF-0A98-E94A-BF45-AEEB3F80286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A343F20-7B53-6541-9E8D-9EAC8D7D9B1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E5193-5AC0-9E45-96AA-59FCDCDB9BE9}"/>
              </a:ext>
            </a:extLst>
          </p:cNvPr>
          <p:cNvSpPr txBox="1"/>
          <p:nvPr userDrawn="1"/>
        </p:nvSpPr>
        <p:spPr>
          <a:xfrm>
            <a:off x="9164940" y="69452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F183052-4F7E-244D-92FD-09666DCDE9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video" Target="https://www.youtube.com/embed/Z8GG468LeJI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2FEA6-64A4-A049-8CDD-47DFF9F9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8"/>
            <a:ext cx="10691813" cy="7555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97" y="4075801"/>
            <a:ext cx="5196611" cy="1190083"/>
          </a:xfrm>
        </p:spPr>
        <p:txBody>
          <a:bodyPr/>
          <a:lstStyle/>
          <a:p>
            <a:r>
              <a:rPr lang="en-GB" dirty="0"/>
              <a:t>Start your Bronze DofE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02C1D5-EABA-9240-905C-C7F22EAD41D2}"/>
              </a:ext>
            </a:extLst>
          </p:cNvPr>
          <p:cNvSpPr/>
          <p:nvPr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F701B-924D-A348-B629-AF09B6766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2484438"/>
            <a:ext cx="4338378" cy="4067175"/>
          </a:xfrm>
        </p:spPr>
        <p:txBody>
          <a:bodyPr/>
          <a:lstStyle/>
          <a:p>
            <a:r>
              <a:rPr lang="en-US" sz="2000" dirty="0"/>
              <a:t>The DofE is a life-changing adventure you don’t want to miss.  </a:t>
            </a:r>
          </a:p>
          <a:p>
            <a:r>
              <a:rPr lang="en-US" sz="2000" dirty="0"/>
              <a:t>It’s about going the extra mile ­– learning new skills for work and life, getting fitter, helping others and exploring the countryside. </a:t>
            </a:r>
          </a:p>
          <a:p>
            <a:r>
              <a:rPr lang="en-US" sz="2000" dirty="0"/>
              <a:t>Millions of young people in the UK have already done their DofE. </a:t>
            </a:r>
          </a:p>
          <a:p>
            <a:r>
              <a:rPr lang="en-US" sz="2000" b="1" dirty="0"/>
              <a:t>Now it’s your turn.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pic>
        <p:nvPicPr>
          <p:cNvPr id="7" name="Picture Placeholder 19">
            <a:extLst>
              <a:ext uri="{FF2B5EF4-FFF2-40B4-BE49-F238E27FC236}">
                <a16:creationId xmlns:a16="http://schemas.microsoft.com/office/drawing/2014/main" id="{EC143F3B-E7F5-BF49-93B2-18CA05B7D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5345113" y="1817688"/>
            <a:ext cx="5149850" cy="55435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99112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4" name="Online Media 3" title="Bronze DofE | Start your DofE">
            <a:hlinkClick r:id="" action="ppaction://media"/>
            <a:extLst>
              <a:ext uri="{FF2B5EF4-FFF2-40B4-BE49-F238E27FC236}">
                <a16:creationId xmlns:a16="http://schemas.microsoft.com/office/drawing/2014/main" id="{89D262AD-293C-4960-A34F-5033769A12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2513" y="2019156"/>
            <a:ext cx="9086786" cy="51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choose my activities?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05" y="1856246"/>
            <a:ext cx="6145432" cy="4371247"/>
          </a:xfrm>
        </p:spPr>
        <p:txBody>
          <a:bodyPr/>
          <a:lstStyle/>
          <a:p>
            <a:r>
              <a:rPr lang="en-US" sz="2000" dirty="0"/>
              <a:t>There’s loads to choose from ­­— most activities can count towards your DofE. </a:t>
            </a:r>
          </a:p>
          <a:p>
            <a:r>
              <a:rPr lang="en-GB" sz="2000" dirty="0"/>
              <a:t>Maybe you want to try something new? Or get better at something you’re already doing? Your DofE can be whatever you want it to be.</a:t>
            </a:r>
          </a:p>
          <a:p>
            <a:r>
              <a:rPr lang="en-GB" sz="2000" dirty="0"/>
              <a:t>Activities for each DofE section take a minimum of one hour a week over a set period of time, so they can fit in around your studies and life outside school. 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 March 2018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0C6D94-55BA-8A4D-8112-EFE4FB31FAE2}"/>
              </a:ext>
            </a:extLst>
          </p:cNvPr>
          <p:cNvGrpSpPr/>
          <p:nvPr/>
        </p:nvGrpSpPr>
        <p:grpSpPr>
          <a:xfrm>
            <a:off x="7954038" y="1820840"/>
            <a:ext cx="2014869" cy="5537083"/>
            <a:chOff x="8676167" y="1786657"/>
            <a:chExt cx="1792360" cy="4925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EF7DE3-7D4F-954E-8BF0-709C3356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167" y="5517354"/>
              <a:ext cx="1792360" cy="1194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25B6E-8B65-A642-A3E4-C20715CB2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167" y="3130927"/>
              <a:ext cx="1792360" cy="11949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BF2A6-BED4-6C46-BD5B-B1BF35C73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167" y="1786657"/>
              <a:ext cx="1792360" cy="134427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06D530-14E1-4784-8080-856E87874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38" y="4637373"/>
            <a:ext cx="2014869" cy="134312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0FE19E0-DC04-9540-A7C0-C16056B4CBB9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82D9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BRONZE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7B29DD-D96C-4C4F-BFC7-824518333F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5160" r="1931" b="6042"/>
          <a:stretch/>
        </p:blipFill>
        <p:spPr>
          <a:xfrm>
            <a:off x="567506" y="5211644"/>
            <a:ext cx="709615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3CB4ABC-2E1E-42C4-B3F4-6FED51B68B0F}"/>
              </a:ext>
            </a:extLst>
          </p:cNvPr>
          <p:cNvSpPr txBox="1"/>
          <p:nvPr/>
        </p:nvSpPr>
        <p:spPr>
          <a:xfrm>
            <a:off x="406401" y="1987191"/>
            <a:ext cx="2595418" cy="515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Volunteering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do?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5F775-5615-4C0A-B64A-183ECBCB0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/>
          <a:stretch/>
        </p:blipFill>
        <p:spPr>
          <a:xfrm>
            <a:off x="7200589" y="1838038"/>
            <a:ext cx="3282459" cy="2059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796266-673A-4DA1-BC6D-C91459CBB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>
          <a:xfrm>
            <a:off x="7200588" y="5363027"/>
            <a:ext cx="3282459" cy="1979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267DE-EB6C-43A0-87AC-27B1D46A43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5"/>
          <a:stretch/>
        </p:blipFill>
        <p:spPr>
          <a:xfrm>
            <a:off x="7200589" y="3676959"/>
            <a:ext cx="3279460" cy="1689684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34EBD29-5371-4188-A374-C828D5D4176C}"/>
              </a:ext>
            </a:extLst>
          </p:cNvPr>
          <p:cNvSpPr txBox="1">
            <a:spLocks/>
          </p:cNvSpPr>
          <p:nvPr/>
        </p:nvSpPr>
        <p:spPr>
          <a:xfrm>
            <a:off x="406401" y="2687781"/>
            <a:ext cx="3116106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Volunteering’s all about making a difference to others’ lives. </a:t>
            </a:r>
          </a:p>
          <a:p>
            <a:r>
              <a:rPr lang="en-GB" sz="1700" dirty="0"/>
              <a:t>You can choose the cause that means most to you. </a:t>
            </a:r>
          </a:p>
          <a:p>
            <a:r>
              <a:rPr lang="en-GB" sz="1700" dirty="0"/>
              <a:t>From coaching a local football team to starting a recycling campaign, you’ll give up your time to change things for the better.</a:t>
            </a:r>
          </a:p>
          <a:p>
            <a:r>
              <a:rPr lang="en-GB" sz="1700" dirty="0"/>
              <a:t>It’s extremely rewarding — and it can give you the chance to experience the world of work.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02025D4-29F5-419F-BB58-630A9EC82D22}"/>
              </a:ext>
            </a:extLst>
          </p:cNvPr>
          <p:cNvSpPr txBox="1">
            <a:spLocks/>
          </p:cNvSpPr>
          <p:nvPr/>
        </p:nvSpPr>
        <p:spPr>
          <a:xfrm>
            <a:off x="3717637" y="2687780"/>
            <a:ext cx="3282458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The Physical section is a chance for you to focus on your health and fitness — and have fun along the way. </a:t>
            </a:r>
          </a:p>
          <a:p>
            <a:r>
              <a:rPr lang="en-GB" sz="1700" dirty="0"/>
              <a:t>Try something different or concentrate on something you already do. From Zumba to football, skateboarding to walking — almost any dance, sport or fitness activity can count.</a:t>
            </a:r>
          </a:p>
          <a:p>
            <a:r>
              <a:rPr lang="en-GB" sz="1700" dirty="0"/>
              <a:t>You can join a team or do it on your own. It’s up to you.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C73E1-BB24-4AE4-B6B0-2F8653D08AA6}"/>
              </a:ext>
            </a:extLst>
          </p:cNvPr>
          <p:cNvSpPr txBox="1"/>
          <p:nvPr/>
        </p:nvSpPr>
        <p:spPr>
          <a:xfrm>
            <a:off x="3717637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37104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do?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9F39F-54E9-469D-8139-3D510736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2687781"/>
            <a:ext cx="3116106" cy="4525819"/>
          </a:xfrm>
        </p:spPr>
        <p:txBody>
          <a:bodyPr/>
          <a:lstStyle/>
          <a:p>
            <a:r>
              <a:rPr lang="en-GB" sz="1700" dirty="0"/>
              <a:t>From podcasting to playing an instrument, the Skills section lets you learn a new talent, develop existing skills and find something you love doing.</a:t>
            </a:r>
          </a:p>
          <a:p>
            <a:r>
              <a:rPr lang="en-GB" sz="1700" dirty="0"/>
              <a:t>If you’re interested in a specific field, this could be the perfect chance to do something related to it. If you’re interested in photography, for example, you could do that as your skill.</a:t>
            </a:r>
          </a:p>
          <a:p>
            <a:r>
              <a:rPr lang="en-GB" sz="1700" dirty="0"/>
              <a:t>You’ll grow in confidence and get a real sense of achievement.</a:t>
            </a:r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675873E4-9C18-494F-A52C-CA7259A70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6" y="1830880"/>
            <a:ext cx="3282458" cy="2183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E27D3-9188-4A3F-A415-3945475BC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15512"/>
          <a:stretch/>
        </p:blipFill>
        <p:spPr>
          <a:xfrm>
            <a:off x="7195226" y="3657602"/>
            <a:ext cx="3282458" cy="1867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50CD-FF43-4A6C-9F11-A92CED098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b="7389"/>
          <a:stretch/>
        </p:blipFill>
        <p:spPr>
          <a:xfrm>
            <a:off x="7195226" y="5525598"/>
            <a:ext cx="3282458" cy="182672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730189-BBD6-4DE9-A951-D32EA162137F}"/>
              </a:ext>
            </a:extLst>
          </p:cNvPr>
          <p:cNvSpPr txBox="1">
            <a:spLocks/>
          </p:cNvSpPr>
          <p:nvPr/>
        </p:nvSpPr>
        <p:spPr>
          <a:xfrm>
            <a:off x="3717637" y="2687781"/>
            <a:ext cx="3282458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Your expedition will give you lifelong memories. </a:t>
            </a:r>
          </a:p>
          <a:p>
            <a:r>
              <a:rPr lang="en-GB" sz="1700" dirty="0"/>
              <a:t>With a team of friends, you’ll plan your aim, choose your location and do some training to make sure you’re prepared — then spend two days and one night away.</a:t>
            </a:r>
          </a:p>
          <a:p>
            <a:r>
              <a:rPr lang="en-GB" sz="1700" dirty="0"/>
              <a:t>You can choose how you travel. You could do it on foot, by bike, canoe, kayak, wheelchair, sailing boat or even on horseback.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EBB10-0A21-44C4-820B-884BFBCF0301}"/>
              </a:ext>
            </a:extLst>
          </p:cNvPr>
          <p:cNvSpPr txBox="1"/>
          <p:nvPr/>
        </p:nvSpPr>
        <p:spPr>
          <a:xfrm>
            <a:off x="406401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4EC4B-141C-498A-AB3D-988C09B6AAC8}"/>
              </a:ext>
            </a:extLst>
          </p:cNvPr>
          <p:cNvSpPr txBox="1"/>
          <p:nvPr/>
        </p:nvSpPr>
        <p:spPr>
          <a:xfrm>
            <a:off x="3717637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Expedition</a:t>
            </a:r>
          </a:p>
        </p:txBody>
      </p:sp>
    </p:spTree>
    <p:extLst>
      <p:ext uri="{BB962C8B-B14F-4D97-AF65-F5344CB8AC3E}">
        <p14:creationId xmlns:p14="http://schemas.microsoft.com/office/powerpoint/2010/main" val="25885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your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41" y="2108579"/>
            <a:ext cx="6160425" cy="5092756"/>
          </a:xfrm>
        </p:spPr>
        <p:txBody>
          <a:bodyPr/>
          <a:lstStyle/>
          <a:p>
            <a:r>
              <a:rPr lang="en-US" sz="1600" b="1" dirty="0"/>
              <a:t>So why should you do your DofE? </a:t>
            </a:r>
          </a:p>
          <a:p>
            <a:r>
              <a:rPr lang="en-US" sz="1600" b="1" dirty="0"/>
              <a:t>It’s hard to list all the benefits of achieving your Bronze Award, so here’s a quick snapshot. You’ll…</a:t>
            </a:r>
            <a:endParaRPr lang="en-GB" sz="1600" b="1" dirty="0"/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Have lots of fun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Get healthier and happier</a:t>
            </a:r>
            <a:endParaRPr lang="en-GB" sz="1600" dirty="0"/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Meet incredible people and make lasting friendships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Have amazing new experiences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Find talents you didn’t know you had 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Gain skills that employers value, which you can reference on your CV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Become more confident and independent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Stand out from the crowd in college, university and job applications</a:t>
            </a:r>
          </a:p>
          <a:p>
            <a:pPr marL="284400" lvl="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Make memories that will last a lifetime. </a:t>
            </a:r>
            <a:endParaRPr lang="en-GB" sz="1600" dirty="0"/>
          </a:p>
        </p:txBody>
      </p:sp>
      <p:pic>
        <p:nvPicPr>
          <p:cNvPr id="1026" name="Picture 2" descr="https://www.dofe.org/wp-content/uploads/2017/08/Award.jpg">
            <a:extLst>
              <a:ext uri="{FF2B5EF4-FFF2-40B4-BE49-F238E27FC236}">
                <a16:creationId xmlns:a16="http://schemas.microsoft.com/office/drawing/2014/main" id="{975C5411-52E0-6945-A862-C414A0C89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5861"/>
          <a:stretch/>
        </p:blipFill>
        <p:spPr bwMode="auto">
          <a:xfrm>
            <a:off x="7482933" y="1828792"/>
            <a:ext cx="2977662" cy="16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BF220F-A070-D540-BBE8-172048AF9190}"/>
              </a:ext>
            </a:extLst>
          </p:cNvPr>
          <p:cNvSpPr/>
          <p:nvPr/>
        </p:nvSpPr>
        <p:spPr>
          <a:xfrm>
            <a:off x="7421527" y="3520710"/>
            <a:ext cx="3070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“As an actor I know how much Award holders’ experiences and the skills they’ve developed matter. Without determination and passion I wouldn’t be where I am today.” </a:t>
            </a:r>
          </a:p>
          <a:p>
            <a:r>
              <a:rPr lang="en-GB" sz="1000" b="1" dirty="0"/>
              <a:t>Benedict Cumberbatch</a:t>
            </a:r>
            <a:r>
              <a:rPr lang="en-GB" sz="1000" dirty="0"/>
              <a:t>, actor. 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9A66-BCCC-6542-B260-82D1AE374B3D}"/>
              </a:ext>
            </a:extLst>
          </p:cNvPr>
          <p:cNvSpPr/>
          <p:nvPr/>
        </p:nvSpPr>
        <p:spPr>
          <a:xfrm>
            <a:off x="7401602" y="6214227"/>
            <a:ext cx="3185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“Life doesn’t naturally happen, you’ve got to get involved. What better way to do that than do your DofE. As an employer I want to work with people who have a range of skills and can see things through.”</a:t>
            </a:r>
          </a:p>
          <a:p>
            <a:r>
              <a:rPr lang="en-GB" sz="1000" b="1" dirty="0"/>
              <a:t>Deborah </a:t>
            </a:r>
            <a:r>
              <a:rPr lang="en-GB" sz="1000" b="1" dirty="0" err="1"/>
              <a:t>Meaden</a:t>
            </a:r>
            <a:r>
              <a:rPr lang="en-GB" sz="1000" b="1" dirty="0"/>
              <a:t>, </a:t>
            </a:r>
            <a:r>
              <a:rPr lang="en-GB" sz="1000" dirty="0"/>
              <a:t>Entrepreneur and Dragons’ Den Investor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508E7-C4E1-4094-9041-62C07B71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933" y="4470471"/>
            <a:ext cx="3001515" cy="173303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790C4C-8EDC-1443-B14E-5F86293C0CDE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0685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your DofE now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1B6CE8-4A60-5046-A898-BF8F4481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17" y="2463172"/>
            <a:ext cx="5390818" cy="4629778"/>
          </a:xfrm>
        </p:spPr>
        <p:txBody>
          <a:bodyPr/>
          <a:lstStyle/>
          <a:p>
            <a:r>
              <a:rPr lang="en-GB" sz="2400" dirty="0"/>
              <a:t>Are you ready to volunteer, get fit, learn and go on expedition? The DofE is one amazing adventure you’ll never forget. </a:t>
            </a:r>
          </a:p>
          <a:p>
            <a:r>
              <a:rPr lang="en-GB" sz="2400" dirty="0"/>
              <a:t>So, what are you waiting for?</a:t>
            </a:r>
          </a:p>
          <a:p>
            <a:endParaRPr lang="en-GB" sz="2400" b="1" dirty="0"/>
          </a:p>
          <a:p>
            <a:r>
              <a:rPr lang="en-GB" sz="2400" b="1" dirty="0"/>
              <a:t>To get started, speak to</a:t>
            </a:r>
          </a:p>
          <a:p>
            <a:r>
              <a:rPr lang="en-GB" sz="2400" b="1" dirty="0"/>
              <a:t>_____________.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B689AA1-175A-6044-AB0C-39F7C174D323}"/>
              </a:ext>
            </a:extLst>
          </p:cNvPr>
          <p:cNvSpPr txBox="1">
            <a:spLocks/>
          </p:cNvSpPr>
          <p:nvPr/>
        </p:nvSpPr>
        <p:spPr>
          <a:xfrm>
            <a:off x="7039113" y="3690851"/>
            <a:ext cx="2664000" cy="2860762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  <a:p>
            <a:pPr lvl="2"/>
            <a:r>
              <a:rPr lang="en-GB" dirty="0"/>
              <a:t>Job title</a:t>
            </a:r>
          </a:p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dicta </a:t>
            </a:r>
            <a:r>
              <a:rPr lang="en-GB" dirty="0" err="1"/>
              <a:t>consequuntur</a:t>
            </a:r>
            <a:r>
              <a:rPr lang="en-GB" dirty="0"/>
              <a:t> vis </a:t>
            </a:r>
            <a:r>
              <a:rPr lang="en-GB" dirty="0" err="1"/>
              <a:t>eu</a:t>
            </a:r>
            <a:r>
              <a:rPr lang="en-GB" dirty="0"/>
              <a:t>, sea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falli</a:t>
            </a:r>
            <a:r>
              <a:rPr lang="en-GB" dirty="0"/>
              <a:t> </a:t>
            </a:r>
            <a:r>
              <a:rPr lang="en-GB" dirty="0" err="1"/>
              <a:t>utinam</a:t>
            </a:r>
            <a:r>
              <a:rPr lang="en-GB" dirty="0"/>
              <a:t> </a:t>
            </a:r>
            <a:r>
              <a:rPr lang="en-GB" dirty="0" err="1"/>
              <a:t>omnesque</a:t>
            </a:r>
            <a:r>
              <a:rPr lang="en-GB" dirty="0"/>
              <a:t>. His ad </a:t>
            </a:r>
            <a:r>
              <a:rPr lang="en-GB" dirty="0" err="1"/>
              <a:t>rebum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, populo </a:t>
            </a:r>
            <a:r>
              <a:rPr lang="en-GB" dirty="0" err="1"/>
              <a:t>veritus</a:t>
            </a:r>
            <a:r>
              <a:rPr lang="en-GB" dirty="0"/>
              <a:t> </a:t>
            </a:r>
            <a:r>
              <a:rPr lang="en-GB" dirty="0" err="1"/>
              <a:t>detraxit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, </a:t>
            </a:r>
            <a:r>
              <a:rPr lang="en-GB" dirty="0" err="1"/>
              <a:t>pertinax</a:t>
            </a:r>
            <a:r>
              <a:rPr lang="en-GB" dirty="0"/>
              <a:t> </a:t>
            </a:r>
            <a:r>
              <a:rPr lang="en-GB" dirty="0" err="1"/>
              <a:t>liberavisse</a:t>
            </a:r>
            <a:r>
              <a:rPr lang="en-GB" dirty="0"/>
              <a:t> duo id. Vim commune </a:t>
            </a:r>
            <a:r>
              <a:rPr lang="en-GB" dirty="0" err="1"/>
              <a:t>dissentias</a:t>
            </a:r>
            <a:r>
              <a:rPr lang="en-GB" dirty="0"/>
              <a:t> </a:t>
            </a:r>
            <a:r>
              <a:rPr lang="en-GB" dirty="0" err="1"/>
              <a:t>dissentiet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FF6F5C-1584-AF4A-BB55-50A861420095}"/>
              </a:ext>
            </a:extLst>
          </p:cNvPr>
          <p:cNvSpPr>
            <a:spLocks noChangeAspect="1"/>
          </p:cNvSpPr>
          <p:nvPr/>
        </p:nvSpPr>
        <p:spPr>
          <a:xfrm>
            <a:off x="7039113" y="2484438"/>
            <a:ext cx="1080000" cy="10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DCAE00-6188-4D46-8257-9F7018399AA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0983C-1A3B-4B39-833F-5E1F057FC450}"/>
              </a:ext>
            </a:extLst>
          </p:cNvPr>
          <p:cNvSpPr txBox="1"/>
          <p:nvPr/>
        </p:nvSpPr>
        <p:spPr>
          <a:xfrm>
            <a:off x="7121913" y="65516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</a:rPr>
              <a:t>The </a:t>
            </a:r>
            <a:r>
              <a:rPr lang="en-US" sz="1400" dirty="0" err="1">
                <a:solidFill>
                  <a:schemeClr val="tx2"/>
                </a:solidFill>
              </a:rPr>
              <a:t>DofE</a:t>
            </a:r>
            <a:r>
              <a:rPr lang="en-US" sz="1400" dirty="0">
                <a:solidFill>
                  <a:schemeClr val="tx2"/>
                </a:solidFill>
              </a:rPr>
              <a:t> is a charity. </a:t>
            </a:r>
          </a:p>
          <a:p>
            <a:pPr defTabSz="1007943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</a:rPr>
              <a:t>Visit DofE.org for more information.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89038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E55D025-913A-364E-8E5D-48DD81F01255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EE42F364-D3B2-F84D-A206-713341A428E7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47713998-87B9-B341-AE60-804AD0612B8D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8AABAB6-033A-9440-BBD2-481ECAF7A1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6D2345B25754E8B480A7B3F7D1149" ma:contentTypeVersion="2" ma:contentTypeDescription="Create a new document." ma:contentTypeScope="" ma:versionID="755053e18708bc12f7ae42c5ec560de3">
  <xsd:schema xmlns:xsd="http://www.w3.org/2001/XMLSchema" xmlns:xs="http://www.w3.org/2001/XMLSchema" xmlns:p="http://schemas.microsoft.com/office/2006/metadata/properties" xmlns:ns2="a1ea89f2-0505-4a0d-bf12-0f57b3822a1c" targetNamespace="http://schemas.microsoft.com/office/2006/metadata/properties" ma:root="true" ma:fieldsID="76d958bdbc8e46712768772e56fce53c" ns2:_="">
    <xsd:import namespace="a1ea89f2-0505-4a0d-bf12-0f57b3822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a89f2-0505-4a0d-bf12-0f57b3822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D98E59-24EE-4BF5-85D8-315CA360AB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AD334F-CF5E-46E6-9BD3-125FD3824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ea89f2-0505-4a0d-bf12-0f57b3822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490FD-F8DB-4BAA-95A4-162E73B7D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Purple+Green</Template>
  <TotalTime>744</TotalTime>
  <Words>755</Words>
  <Application>Microsoft Office PowerPoint</Application>
  <PresentationFormat>Custom</PresentationFormat>
  <Paragraphs>74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DofE Purple+Green</vt:lpstr>
      <vt:lpstr>DofE Navy+Salmon</vt:lpstr>
      <vt:lpstr>DofE Blue+Green</vt:lpstr>
      <vt:lpstr>DofE Yellow+Pink</vt:lpstr>
      <vt:lpstr>Start your Bronze DofE</vt:lpstr>
      <vt:lpstr>What is the DofE?</vt:lpstr>
      <vt:lpstr>What is the DofE?</vt:lpstr>
      <vt:lpstr>How do I choose my activities?</vt:lpstr>
      <vt:lpstr>What will you do?</vt:lpstr>
      <vt:lpstr>What will you do?</vt:lpstr>
      <vt:lpstr>Why do your DofE?</vt:lpstr>
      <vt:lpstr>Start your DofE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Ben Jory</dc:creator>
  <cp:lastModifiedBy>Katie Bamber</cp:lastModifiedBy>
  <cp:revision>86</cp:revision>
  <dcterms:created xsi:type="dcterms:W3CDTF">2018-06-04T15:43:45Z</dcterms:created>
  <dcterms:modified xsi:type="dcterms:W3CDTF">2019-06-26T14:49:47Z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0x0101005C76D2345B25754E8B480A7B3F7D1149</vt:lpwstr>
  </property>
</Properties>
</file>